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4a" ContentType="audio/unknown"/>
  <Override PartName="/ppt/media/media2.m4a" ContentType="audio/unknown"/>
  <Override PartName="/ppt/media/media3.m4a" ContentType="audio/unknown"/>
  <Override PartName="/ppt/media/media4.m4a" ContentType="audio/unknown"/>
  <Override PartName="/ppt/media/media5.m4a" ContentType="audio/unknown"/>
  <Override PartName="/ppt/media/media6.m4a" ContentType="audio/unknown"/>
  <Override PartName="/ppt/media/media7.m4a" ContentType="audio/unknown"/>
  <Override PartName="/ppt/media/media8.m4a" ContentType="audio/unknown"/>
  <Override PartName="/ppt/media/media9.m4a" ContentType="audio/unknown"/>
  <Override PartName="/ppt/media/media10.m4a" ContentType="audio/unknown"/>
  <Override PartName="/ppt/media/media11.m4a" ContentType="audio/unknown"/>
  <Override PartName="/ppt/media/media12.m4a" ContentType="audio/unknown"/>
  <Override PartName="/ppt/media/media13.m4a" ContentType="audio/unknown"/>
  <Override PartName="/ppt/media/media14.m4a" ContentType="audio/unknown"/>
  <Override PartName="/ppt/media/media15.m4a" ContentType="audio/unknown"/>
  <Override PartName="/ppt/media/media16.m4a" ContentType="audio/unknown"/>
  <Override PartName="/ppt/media/media17.m4a" ContentType="audio/unknown"/>
  <Override PartName="/ppt/media/media18.m4a" ContentType="audio/unknown"/>
  <Override PartName="/ppt/media/media19.m4a" ContentType="audio/unknown"/>
  <Override PartName="/ppt/media/media20.m4a" ContentType="audio/unknown"/>
  <Override PartName="/ppt/media/media21.m4a" ContentType="audio/unknown"/>
  <Override PartName="/ppt/media/media22.m4a" ContentType="audio/unknown"/>
  <Override PartName="/ppt/media/media23.m4a" ContentType="audio/unknown"/>
  <Override PartName="/ppt/media/media24.m4a" ContentType="audio/unknown"/>
  <Override PartName="/ppt/media/media25.m4a" ContentType="audio/unknown"/>
  <Override PartName="/ppt/media/media26.m4a" ContentType="audio/unknown"/>
  <Override PartName="/ppt/media/media27.m4a" ContentType="audio/unknown"/>
  <Override PartName="/ppt/media/media28.m4a" ContentType="audio/unknown"/>
  <Override PartName="/ppt/media/media29.m4a" ContentType="audio/unknown"/>
  <Override PartName="/ppt/media/media30.m4a" ContentType="audio/unknown"/>
  <Override PartName="/ppt/media/media31.m4a" ContentType="audio/unknown"/>
  <Override PartName="/ppt/media/media32.m4a" ContentType="audio/unknown"/>
  <Override PartName="/ppt/media/media33.m4a" ContentType="audio/unknown"/>
  <Override PartName="/ppt/media/media34.m4a" ContentType="audio/unknown"/>
  <Override PartName="/ppt/media/media35.m4a" ContentType="audio/unknown"/>
  <Override PartName="/ppt/media/media36.m4a" ContentType="audio/unknown"/>
  <Override PartName="/ppt/media/media37.m4a" ContentType="audio/unknown"/>
  <Override PartName="/ppt/media/media38.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2F5"/>
          </a:solidFill>
        </a:fill>
      </a:tcStyle>
    </a:wholeTbl>
    <a:band2H>
      <a:tcTxStyle b="def" i="def"/>
      <a:tcStyle>
        <a:tcBdr/>
        <a:fill>
          <a:solidFill>
            <a:srgbClr val="E7F1F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DF0"/>
          </a:solidFill>
        </a:fill>
      </a:tcStyle>
    </a:wholeTbl>
    <a:band2H>
      <a:tcTxStyle b="def" i="def"/>
      <a:tcStyle>
        <a:tcBdr/>
        <a:fill>
          <a:solidFill>
            <a:srgbClr val="E7F6F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E0DF"/>
          </a:solidFill>
        </a:fill>
      </a:tcStyle>
    </a:wholeTbl>
    <a:band2H>
      <a:tcTxStyle b="def" i="def"/>
      <a:tcStyle>
        <a:tcBdr/>
        <a:fill>
          <a:solidFill>
            <a:srgbClr val="EAF0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Tw Cen MT"/>
      </a:defRPr>
    </a:lvl1pPr>
    <a:lvl2pPr indent="228600" defTabSz="457200" latinLnBrk="0">
      <a:defRPr sz="1200">
        <a:latin typeface="+mj-lt"/>
        <a:ea typeface="+mj-ea"/>
        <a:cs typeface="+mj-cs"/>
        <a:sym typeface="Tw Cen MT"/>
      </a:defRPr>
    </a:lvl2pPr>
    <a:lvl3pPr indent="457200" defTabSz="457200" latinLnBrk="0">
      <a:defRPr sz="1200">
        <a:latin typeface="+mj-lt"/>
        <a:ea typeface="+mj-ea"/>
        <a:cs typeface="+mj-cs"/>
        <a:sym typeface="Tw Cen MT"/>
      </a:defRPr>
    </a:lvl3pPr>
    <a:lvl4pPr indent="685800" defTabSz="457200" latinLnBrk="0">
      <a:defRPr sz="1200">
        <a:latin typeface="+mj-lt"/>
        <a:ea typeface="+mj-ea"/>
        <a:cs typeface="+mj-cs"/>
        <a:sym typeface="Tw Cen MT"/>
      </a:defRPr>
    </a:lvl4pPr>
    <a:lvl5pPr indent="914400" defTabSz="457200" latinLnBrk="0">
      <a:defRPr sz="1200">
        <a:latin typeface="+mj-lt"/>
        <a:ea typeface="+mj-ea"/>
        <a:cs typeface="+mj-cs"/>
        <a:sym typeface="Tw Cen MT"/>
      </a:defRPr>
    </a:lvl5pPr>
    <a:lvl6pPr indent="1143000" defTabSz="457200" latinLnBrk="0">
      <a:defRPr sz="1200">
        <a:latin typeface="+mj-lt"/>
        <a:ea typeface="+mj-ea"/>
        <a:cs typeface="+mj-cs"/>
        <a:sym typeface="Tw Cen MT"/>
      </a:defRPr>
    </a:lvl6pPr>
    <a:lvl7pPr indent="1371600" defTabSz="457200" latinLnBrk="0">
      <a:defRPr sz="1200">
        <a:latin typeface="+mj-lt"/>
        <a:ea typeface="+mj-ea"/>
        <a:cs typeface="+mj-cs"/>
        <a:sym typeface="Tw Cen MT"/>
      </a:defRPr>
    </a:lvl7pPr>
    <a:lvl8pPr indent="1600200" defTabSz="457200" latinLnBrk="0">
      <a:defRPr sz="1200">
        <a:latin typeface="+mj-lt"/>
        <a:ea typeface="+mj-ea"/>
        <a:cs typeface="+mj-cs"/>
        <a:sym typeface="Tw Cen MT"/>
      </a:defRPr>
    </a:lvl8pPr>
    <a:lvl9pPr indent="1828800" defTabSz="457200" latinLnBrk="0">
      <a:defRPr sz="1200">
        <a:latin typeface="+mj-lt"/>
        <a:ea typeface="+mj-ea"/>
        <a:cs typeface="+mj-cs"/>
        <a:sym typeface="Tw Cen MT"/>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Rectangle 9"/>
          <p:cNvSpPr/>
          <p:nvPr/>
        </p:nvSpPr>
        <p:spPr>
          <a:xfrm>
            <a:off x="0" y="-1"/>
            <a:ext cx="12192000" cy="4572003"/>
          </a:xfrm>
          <a:prstGeom prst="rect">
            <a:avLst/>
          </a:prstGeom>
          <a:solidFill>
            <a:srgbClr val="1482AC"/>
          </a:solidFill>
          <a:ln w="12700">
            <a:miter lim="400000"/>
          </a:ln>
        </p:spPr>
        <p:txBody>
          <a:bodyPr lIns="0" tIns="0" rIns="0" bIns="0"/>
          <a:lstStyle/>
          <a:p>
            <a:pPr/>
          </a:p>
        </p:txBody>
      </p:sp>
      <p:sp>
        <p:nvSpPr>
          <p:cNvPr id="12" name="Oval 5"/>
          <p:cNvSpPr/>
          <p:nvPr/>
        </p:nvSpPr>
        <p:spPr>
          <a:xfrm>
            <a:off x="-2" y="-1"/>
            <a:ext cx="12192001" cy="4572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731"/>
                </a:moveTo>
                <a:lnTo>
                  <a:pt x="21600" y="21600"/>
                </a:lnTo>
                <a:lnTo>
                  <a:pt x="21285" y="21600"/>
                </a:lnTo>
                <a:cubicBezTo>
                  <a:pt x="21410" y="21367"/>
                  <a:pt x="21517" y="21071"/>
                  <a:pt x="21600" y="20731"/>
                </a:cubicBezTo>
                <a:close/>
                <a:moveTo>
                  <a:pt x="21600" y="19093"/>
                </a:moveTo>
                <a:lnTo>
                  <a:pt x="21600" y="19722"/>
                </a:lnTo>
                <a:cubicBezTo>
                  <a:pt x="21270" y="20053"/>
                  <a:pt x="21007" y="20738"/>
                  <a:pt x="20882" y="21600"/>
                </a:cubicBezTo>
                <a:lnTo>
                  <a:pt x="20639" y="21600"/>
                </a:lnTo>
                <a:cubicBezTo>
                  <a:pt x="20782" y="20410"/>
                  <a:pt x="21143" y="19471"/>
                  <a:pt x="21600" y="19093"/>
                </a:cubicBezTo>
                <a:close/>
                <a:moveTo>
                  <a:pt x="19076" y="18895"/>
                </a:moveTo>
                <a:lnTo>
                  <a:pt x="19106" y="18903"/>
                </a:lnTo>
                <a:cubicBezTo>
                  <a:pt x="19163" y="18905"/>
                  <a:pt x="19220" y="18919"/>
                  <a:pt x="19275" y="18945"/>
                </a:cubicBezTo>
                <a:cubicBezTo>
                  <a:pt x="19285" y="18943"/>
                  <a:pt x="19294" y="18948"/>
                  <a:pt x="19304" y="18953"/>
                </a:cubicBezTo>
                <a:lnTo>
                  <a:pt x="19304" y="18958"/>
                </a:lnTo>
                <a:cubicBezTo>
                  <a:pt x="19857" y="19202"/>
                  <a:pt x="20305" y="20237"/>
                  <a:pt x="20471" y="21600"/>
                </a:cubicBezTo>
                <a:lnTo>
                  <a:pt x="20227" y="21600"/>
                </a:lnTo>
                <a:cubicBezTo>
                  <a:pt x="20079" y="20586"/>
                  <a:pt x="19742" y="19817"/>
                  <a:pt x="19328" y="19579"/>
                </a:cubicBezTo>
                <a:cubicBezTo>
                  <a:pt x="19389" y="20408"/>
                  <a:pt x="19570" y="21125"/>
                  <a:pt x="19823" y="21600"/>
                </a:cubicBezTo>
                <a:lnTo>
                  <a:pt x="19479" y="21600"/>
                </a:lnTo>
                <a:cubicBezTo>
                  <a:pt x="19273" y="21036"/>
                  <a:pt x="19134" y="20308"/>
                  <a:pt x="19091" y="19500"/>
                </a:cubicBezTo>
                <a:cubicBezTo>
                  <a:pt x="19091" y="19500"/>
                  <a:pt x="19091" y="19500"/>
                  <a:pt x="19090" y="19500"/>
                </a:cubicBezTo>
                <a:lnTo>
                  <a:pt x="19089" y="19468"/>
                </a:lnTo>
                <a:cubicBezTo>
                  <a:pt x="19080" y="19325"/>
                  <a:pt x="19076" y="19179"/>
                  <a:pt x="19076" y="19031"/>
                </a:cubicBezTo>
                <a:cubicBezTo>
                  <a:pt x="19074" y="19005"/>
                  <a:pt x="19074" y="18978"/>
                  <a:pt x="19074" y="18951"/>
                </a:cubicBezTo>
                <a:lnTo>
                  <a:pt x="19075" y="18897"/>
                </a:lnTo>
                <a:lnTo>
                  <a:pt x="19076" y="18897"/>
                </a:lnTo>
                <a:close/>
                <a:moveTo>
                  <a:pt x="19035" y="18895"/>
                </a:moveTo>
                <a:lnTo>
                  <a:pt x="19035" y="18897"/>
                </a:lnTo>
                <a:lnTo>
                  <a:pt x="19036" y="18897"/>
                </a:lnTo>
                <a:lnTo>
                  <a:pt x="19037" y="18951"/>
                </a:lnTo>
                <a:cubicBezTo>
                  <a:pt x="19037" y="18978"/>
                  <a:pt x="19037" y="19005"/>
                  <a:pt x="19035" y="19031"/>
                </a:cubicBezTo>
                <a:cubicBezTo>
                  <a:pt x="19035" y="19179"/>
                  <a:pt x="19031" y="19325"/>
                  <a:pt x="19022" y="19468"/>
                </a:cubicBezTo>
                <a:lnTo>
                  <a:pt x="19021" y="19500"/>
                </a:lnTo>
                <a:cubicBezTo>
                  <a:pt x="19020" y="19500"/>
                  <a:pt x="19020" y="19500"/>
                  <a:pt x="19020" y="19500"/>
                </a:cubicBezTo>
                <a:cubicBezTo>
                  <a:pt x="18977" y="20308"/>
                  <a:pt x="18837" y="21036"/>
                  <a:pt x="18632" y="21600"/>
                </a:cubicBezTo>
                <a:lnTo>
                  <a:pt x="18288" y="21600"/>
                </a:lnTo>
                <a:cubicBezTo>
                  <a:pt x="18541" y="21125"/>
                  <a:pt x="18722" y="20408"/>
                  <a:pt x="18783" y="19579"/>
                </a:cubicBezTo>
                <a:cubicBezTo>
                  <a:pt x="18369" y="19817"/>
                  <a:pt x="18031" y="20586"/>
                  <a:pt x="17884" y="21600"/>
                </a:cubicBezTo>
                <a:lnTo>
                  <a:pt x="17640" y="21600"/>
                </a:lnTo>
                <a:cubicBezTo>
                  <a:pt x="17805" y="20237"/>
                  <a:pt x="18254" y="19202"/>
                  <a:pt x="18807" y="18958"/>
                </a:cubicBezTo>
                <a:lnTo>
                  <a:pt x="18807" y="18953"/>
                </a:lnTo>
                <a:cubicBezTo>
                  <a:pt x="18817" y="18948"/>
                  <a:pt x="18826" y="18943"/>
                  <a:pt x="18836" y="18945"/>
                </a:cubicBezTo>
                <a:cubicBezTo>
                  <a:pt x="18891" y="18919"/>
                  <a:pt x="18948" y="18905"/>
                  <a:pt x="19005" y="18903"/>
                </a:cubicBezTo>
                <a:close/>
                <a:moveTo>
                  <a:pt x="16078" y="18895"/>
                </a:moveTo>
                <a:lnTo>
                  <a:pt x="16108" y="18903"/>
                </a:lnTo>
                <a:cubicBezTo>
                  <a:pt x="16165" y="18905"/>
                  <a:pt x="16222" y="18919"/>
                  <a:pt x="16277" y="18945"/>
                </a:cubicBezTo>
                <a:cubicBezTo>
                  <a:pt x="16287" y="18943"/>
                  <a:pt x="16296" y="18948"/>
                  <a:pt x="16306" y="18953"/>
                </a:cubicBezTo>
                <a:lnTo>
                  <a:pt x="16306" y="18958"/>
                </a:lnTo>
                <a:cubicBezTo>
                  <a:pt x="16859" y="19202"/>
                  <a:pt x="17308" y="20237"/>
                  <a:pt x="17473" y="21600"/>
                </a:cubicBezTo>
                <a:lnTo>
                  <a:pt x="17229" y="21600"/>
                </a:lnTo>
                <a:cubicBezTo>
                  <a:pt x="17082" y="20586"/>
                  <a:pt x="16744" y="19817"/>
                  <a:pt x="16330" y="19579"/>
                </a:cubicBezTo>
                <a:cubicBezTo>
                  <a:pt x="16391" y="20408"/>
                  <a:pt x="16572" y="21125"/>
                  <a:pt x="16825" y="21600"/>
                </a:cubicBezTo>
                <a:lnTo>
                  <a:pt x="16481" y="21600"/>
                </a:lnTo>
                <a:cubicBezTo>
                  <a:pt x="16276" y="21036"/>
                  <a:pt x="16136" y="20308"/>
                  <a:pt x="16093" y="19500"/>
                </a:cubicBezTo>
                <a:cubicBezTo>
                  <a:pt x="16093" y="19500"/>
                  <a:pt x="16093" y="19500"/>
                  <a:pt x="16092" y="19500"/>
                </a:cubicBezTo>
                <a:lnTo>
                  <a:pt x="16091" y="19468"/>
                </a:lnTo>
                <a:cubicBezTo>
                  <a:pt x="16082" y="19325"/>
                  <a:pt x="16078" y="19179"/>
                  <a:pt x="16078" y="19031"/>
                </a:cubicBezTo>
                <a:cubicBezTo>
                  <a:pt x="16076" y="19005"/>
                  <a:pt x="16076" y="18978"/>
                  <a:pt x="16076" y="18951"/>
                </a:cubicBezTo>
                <a:lnTo>
                  <a:pt x="16077" y="18897"/>
                </a:lnTo>
                <a:lnTo>
                  <a:pt x="16078" y="18897"/>
                </a:lnTo>
                <a:close/>
                <a:moveTo>
                  <a:pt x="16037" y="18895"/>
                </a:moveTo>
                <a:lnTo>
                  <a:pt x="16037" y="18897"/>
                </a:lnTo>
                <a:lnTo>
                  <a:pt x="16038" y="18897"/>
                </a:lnTo>
                <a:lnTo>
                  <a:pt x="16039" y="18951"/>
                </a:lnTo>
                <a:cubicBezTo>
                  <a:pt x="16039" y="18978"/>
                  <a:pt x="16039" y="19005"/>
                  <a:pt x="16037" y="19031"/>
                </a:cubicBezTo>
                <a:cubicBezTo>
                  <a:pt x="16037" y="19179"/>
                  <a:pt x="16033" y="19325"/>
                  <a:pt x="16024" y="19468"/>
                </a:cubicBezTo>
                <a:lnTo>
                  <a:pt x="16023" y="19500"/>
                </a:lnTo>
                <a:cubicBezTo>
                  <a:pt x="16022" y="19500"/>
                  <a:pt x="16022" y="19500"/>
                  <a:pt x="16022" y="19500"/>
                </a:cubicBezTo>
                <a:cubicBezTo>
                  <a:pt x="15979" y="20308"/>
                  <a:pt x="15839" y="21036"/>
                  <a:pt x="15634" y="21600"/>
                </a:cubicBezTo>
                <a:lnTo>
                  <a:pt x="15290" y="21600"/>
                </a:lnTo>
                <a:cubicBezTo>
                  <a:pt x="15543" y="21125"/>
                  <a:pt x="15724" y="20408"/>
                  <a:pt x="15785" y="19579"/>
                </a:cubicBezTo>
                <a:cubicBezTo>
                  <a:pt x="15371" y="19817"/>
                  <a:pt x="15034" y="20586"/>
                  <a:pt x="14886" y="21600"/>
                </a:cubicBezTo>
                <a:lnTo>
                  <a:pt x="14642" y="21600"/>
                </a:lnTo>
                <a:cubicBezTo>
                  <a:pt x="14808" y="20237"/>
                  <a:pt x="15256" y="19202"/>
                  <a:pt x="15809" y="18958"/>
                </a:cubicBezTo>
                <a:lnTo>
                  <a:pt x="15809" y="18953"/>
                </a:lnTo>
                <a:cubicBezTo>
                  <a:pt x="15819" y="18948"/>
                  <a:pt x="15828" y="18943"/>
                  <a:pt x="15838" y="18945"/>
                </a:cubicBezTo>
                <a:cubicBezTo>
                  <a:pt x="15893" y="18919"/>
                  <a:pt x="15950" y="18905"/>
                  <a:pt x="16007" y="18903"/>
                </a:cubicBezTo>
                <a:close/>
                <a:moveTo>
                  <a:pt x="13080" y="18895"/>
                </a:moveTo>
                <a:lnTo>
                  <a:pt x="13110" y="18903"/>
                </a:lnTo>
                <a:cubicBezTo>
                  <a:pt x="13167" y="18905"/>
                  <a:pt x="13224" y="18919"/>
                  <a:pt x="13279" y="18945"/>
                </a:cubicBezTo>
                <a:cubicBezTo>
                  <a:pt x="13289" y="18943"/>
                  <a:pt x="13298" y="18948"/>
                  <a:pt x="13308" y="18953"/>
                </a:cubicBezTo>
                <a:lnTo>
                  <a:pt x="13308" y="18958"/>
                </a:lnTo>
                <a:cubicBezTo>
                  <a:pt x="13861" y="19202"/>
                  <a:pt x="14310" y="20237"/>
                  <a:pt x="14475" y="21600"/>
                </a:cubicBezTo>
                <a:lnTo>
                  <a:pt x="14231" y="21600"/>
                </a:lnTo>
                <a:cubicBezTo>
                  <a:pt x="14084" y="20586"/>
                  <a:pt x="13746" y="19817"/>
                  <a:pt x="13332" y="19579"/>
                </a:cubicBezTo>
                <a:cubicBezTo>
                  <a:pt x="13393" y="20408"/>
                  <a:pt x="13574" y="21125"/>
                  <a:pt x="13828" y="21600"/>
                </a:cubicBezTo>
                <a:lnTo>
                  <a:pt x="13483" y="21600"/>
                </a:lnTo>
                <a:cubicBezTo>
                  <a:pt x="13278" y="21036"/>
                  <a:pt x="13138" y="20308"/>
                  <a:pt x="13095" y="19500"/>
                </a:cubicBezTo>
                <a:cubicBezTo>
                  <a:pt x="13095" y="19500"/>
                  <a:pt x="13095" y="19500"/>
                  <a:pt x="13094" y="19500"/>
                </a:cubicBezTo>
                <a:lnTo>
                  <a:pt x="13093" y="19468"/>
                </a:lnTo>
                <a:cubicBezTo>
                  <a:pt x="13084" y="19325"/>
                  <a:pt x="13080" y="19179"/>
                  <a:pt x="13080" y="19031"/>
                </a:cubicBezTo>
                <a:cubicBezTo>
                  <a:pt x="13078" y="19005"/>
                  <a:pt x="13078" y="18978"/>
                  <a:pt x="13078" y="18951"/>
                </a:cubicBezTo>
                <a:lnTo>
                  <a:pt x="13079" y="18897"/>
                </a:lnTo>
                <a:lnTo>
                  <a:pt x="13080" y="18897"/>
                </a:lnTo>
                <a:close/>
                <a:moveTo>
                  <a:pt x="13039" y="18895"/>
                </a:moveTo>
                <a:lnTo>
                  <a:pt x="13040" y="18897"/>
                </a:lnTo>
                <a:lnTo>
                  <a:pt x="13040" y="18897"/>
                </a:lnTo>
                <a:lnTo>
                  <a:pt x="13041" y="18951"/>
                </a:lnTo>
                <a:cubicBezTo>
                  <a:pt x="13041" y="18978"/>
                  <a:pt x="13041" y="19005"/>
                  <a:pt x="13039" y="19031"/>
                </a:cubicBezTo>
                <a:cubicBezTo>
                  <a:pt x="13039" y="19179"/>
                  <a:pt x="13035" y="19325"/>
                  <a:pt x="13026" y="19468"/>
                </a:cubicBezTo>
                <a:lnTo>
                  <a:pt x="13025" y="19500"/>
                </a:lnTo>
                <a:cubicBezTo>
                  <a:pt x="13025" y="19500"/>
                  <a:pt x="13024" y="19500"/>
                  <a:pt x="13024" y="19500"/>
                </a:cubicBezTo>
                <a:cubicBezTo>
                  <a:pt x="12981" y="20308"/>
                  <a:pt x="12842" y="21036"/>
                  <a:pt x="12636" y="21600"/>
                </a:cubicBezTo>
                <a:lnTo>
                  <a:pt x="12292" y="21600"/>
                </a:lnTo>
                <a:cubicBezTo>
                  <a:pt x="12545" y="21125"/>
                  <a:pt x="12726" y="20408"/>
                  <a:pt x="12787" y="19579"/>
                </a:cubicBezTo>
                <a:cubicBezTo>
                  <a:pt x="12373" y="19817"/>
                  <a:pt x="12036" y="20586"/>
                  <a:pt x="11888" y="21600"/>
                </a:cubicBezTo>
                <a:lnTo>
                  <a:pt x="11644" y="21600"/>
                </a:lnTo>
                <a:cubicBezTo>
                  <a:pt x="11810" y="20237"/>
                  <a:pt x="12258" y="19202"/>
                  <a:pt x="12811" y="18958"/>
                </a:cubicBezTo>
                <a:lnTo>
                  <a:pt x="12811" y="18953"/>
                </a:lnTo>
                <a:cubicBezTo>
                  <a:pt x="12821" y="18948"/>
                  <a:pt x="12830" y="18943"/>
                  <a:pt x="12840" y="18945"/>
                </a:cubicBezTo>
                <a:cubicBezTo>
                  <a:pt x="12895" y="18919"/>
                  <a:pt x="12952" y="18905"/>
                  <a:pt x="13009" y="18903"/>
                </a:cubicBezTo>
                <a:close/>
                <a:moveTo>
                  <a:pt x="10082" y="18895"/>
                </a:moveTo>
                <a:lnTo>
                  <a:pt x="10112" y="18903"/>
                </a:lnTo>
                <a:cubicBezTo>
                  <a:pt x="10170" y="18905"/>
                  <a:pt x="10226" y="18919"/>
                  <a:pt x="10281" y="18945"/>
                </a:cubicBezTo>
                <a:cubicBezTo>
                  <a:pt x="10291" y="18943"/>
                  <a:pt x="10301" y="18948"/>
                  <a:pt x="10310" y="18953"/>
                </a:cubicBezTo>
                <a:lnTo>
                  <a:pt x="10310" y="18958"/>
                </a:lnTo>
                <a:cubicBezTo>
                  <a:pt x="10863" y="19202"/>
                  <a:pt x="11312" y="20237"/>
                  <a:pt x="11477" y="21600"/>
                </a:cubicBezTo>
                <a:lnTo>
                  <a:pt x="11233" y="21600"/>
                </a:lnTo>
                <a:cubicBezTo>
                  <a:pt x="11086" y="20586"/>
                  <a:pt x="10748" y="19817"/>
                  <a:pt x="10334" y="19579"/>
                </a:cubicBezTo>
                <a:cubicBezTo>
                  <a:pt x="10395" y="20408"/>
                  <a:pt x="10576" y="21125"/>
                  <a:pt x="10830" y="21600"/>
                </a:cubicBezTo>
                <a:lnTo>
                  <a:pt x="10485" y="21600"/>
                </a:lnTo>
                <a:cubicBezTo>
                  <a:pt x="10280" y="21036"/>
                  <a:pt x="10141" y="20308"/>
                  <a:pt x="10097" y="19500"/>
                </a:cubicBezTo>
                <a:cubicBezTo>
                  <a:pt x="10097" y="19500"/>
                  <a:pt x="10097" y="19500"/>
                  <a:pt x="10097" y="19500"/>
                </a:cubicBezTo>
                <a:lnTo>
                  <a:pt x="10096" y="19468"/>
                </a:lnTo>
                <a:cubicBezTo>
                  <a:pt x="10087" y="19325"/>
                  <a:pt x="10082" y="19179"/>
                  <a:pt x="10082" y="19031"/>
                </a:cubicBezTo>
                <a:cubicBezTo>
                  <a:pt x="10080" y="19005"/>
                  <a:pt x="10080" y="18978"/>
                  <a:pt x="10080" y="18951"/>
                </a:cubicBezTo>
                <a:lnTo>
                  <a:pt x="10081" y="18897"/>
                </a:lnTo>
                <a:lnTo>
                  <a:pt x="10082" y="18897"/>
                </a:lnTo>
                <a:close/>
                <a:moveTo>
                  <a:pt x="10042" y="18895"/>
                </a:moveTo>
                <a:lnTo>
                  <a:pt x="10042" y="18897"/>
                </a:lnTo>
                <a:lnTo>
                  <a:pt x="10042" y="18897"/>
                </a:lnTo>
                <a:lnTo>
                  <a:pt x="10044" y="18951"/>
                </a:lnTo>
                <a:cubicBezTo>
                  <a:pt x="10044" y="18978"/>
                  <a:pt x="10043" y="19005"/>
                  <a:pt x="10041" y="19031"/>
                </a:cubicBezTo>
                <a:cubicBezTo>
                  <a:pt x="10041" y="19179"/>
                  <a:pt x="10037" y="19325"/>
                  <a:pt x="10028" y="19468"/>
                </a:cubicBezTo>
                <a:lnTo>
                  <a:pt x="10027" y="19500"/>
                </a:lnTo>
                <a:cubicBezTo>
                  <a:pt x="10027" y="19500"/>
                  <a:pt x="10026" y="19500"/>
                  <a:pt x="10026" y="19500"/>
                </a:cubicBezTo>
                <a:cubicBezTo>
                  <a:pt x="9983" y="20308"/>
                  <a:pt x="9844" y="21036"/>
                  <a:pt x="9638" y="21600"/>
                </a:cubicBezTo>
                <a:lnTo>
                  <a:pt x="9294" y="21600"/>
                </a:lnTo>
                <a:cubicBezTo>
                  <a:pt x="9547" y="21125"/>
                  <a:pt x="9728" y="20408"/>
                  <a:pt x="9790" y="19579"/>
                </a:cubicBezTo>
                <a:cubicBezTo>
                  <a:pt x="9375" y="19817"/>
                  <a:pt x="9038" y="20586"/>
                  <a:pt x="8890" y="21600"/>
                </a:cubicBezTo>
                <a:lnTo>
                  <a:pt x="8646" y="21600"/>
                </a:lnTo>
                <a:cubicBezTo>
                  <a:pt x="8812" y="20237"/>
                  <a:pt x="9260" y="19202"/>
                  <a:pt x="9813" y="18958"/>
                </a:cubicBezTo>
                <a:lnTo>
                  <a:pt x="9813" y="18953"/>
                </a:lnTo>
                <a:cubicBezTo>
                  <a:pt x="9823" y="18948"/>
                  <a:pt x="9832" y="18943"/>
                  <a:pt x="9842" y="18945"/>
                </a:cubicBezTo>
                <a:cubicBezTo>
                  <a:pt x="9897" y="18919"/>
                  <a:pt x="9954" y="18905"/>
                  <a:pt x="10011" y="18903"/>
                </a:cubicBezTo>
                <a:close/>
                <a:moveTo>
                  <a:pt x="7084" y="18895"/>
                </a:moveTo>
                <a:lnTo>
                  <a:pt x="7114" y="18903"/>
                </a:lnTo>
                <a:cubicBezTo>
                  <a:pt x="7172" y="18905"/>
                  <a:pt x="7228" y="18919"/>
                  <a:pt x="7283" y="18945"/>
                </a:cubicBezTo>
                <a:cubicBezTo>
                  <a:pt x="7293" y="18943"/>
                  <a:pt x="7303" y="18948"/>
                  <a:pt x="7312" y="18953"/>
                </a:cubicBezTo>
                <a:lnTo>
                  <a:pt x="7312" y="18958"/>
                </a:lnTo>
                <a:cubicBezTo>
                  <a:pt x="7865" y="19202"/>
                  <a:pt x="8314" y="20237"/>
                  <a:pt x="8479" y="21600"/>
                </a:cubicBezTo>
                <a:lnTo>
                  <a:pt x="8236" y="21600"/>
                </a:lnTo>
                <a:cubicBezTo>
                  <a:pt x="8088" y="20586"/>
                  <a:pt x="7751" y="19817"/>
                  <a:pt x="7336" y="19579"/>
                </a:cubicBezTo>
                <a:cubicBezTo>
                  <a:pt x="7397" y="20408"/>
                  <a:pt x="7578" y="21125"/>
                  <a:pt x="7832" y="21600"/>
                </a:cubicBezTo>
                <a:lnTo>
                  <a:pt x="7488" y="21600"/>
                </a:lnTo>
                <a:cubicBezTo>
                  <a:pt x="7282" y="21036"/>
                  <a:pt x="7143" y="20308"/>
                  <a:pt x="7099" y="19500"/>
                </a:cubicBezTo>
                <a:cubicBezTo>
                  <a:pt x="7099" y="19500"/>
                  <a:pt x="7099" y="19500"/>
                  <a:pt x="7099" y="19500"/>
                </a:cubicBezTo>
                <a:lnTo>
                  <a:pt x="7098" y="19468"/>
                </a:lnTo>
                <a:cubicBezTo>
                  <a:pt x="7089" y="19325"/>
                  <a:pt x="7084" y="19179"/>
                  <a:pt x="7084" y="19031"/>
                </a:cubicBezTo>
                <a:cubicBezTo>
                  <a:pt x="7082" y="19005"/>
                  <a:pt x="7082" y="18978"/>
                  <a:pt x="7082" y="18951"/>
                </a:cubicBezTo>
                <a:lnTo>
                  <a:pt x="7083" y="18897"/>
                </a:lnTo>
                <a:lnTo>
                  <a:pt x="7084" y="18897"/>
                </a:lnTo>
                <a:close/>
                <a:moveTo>
                  <a:pt x="7044" y="18895"/>
                </a:moveTo>
                <a:lnTo>
                  <a:pt x="7044" y="18897"/>
                </a:lnTo>
                <a:lnTo>
                  <a:pt x="7045" y="18897"/>
                </a:lnTo>
                <a:lnTo>
                  <a:pt x="7046" y="18951"/>
                </a:lnTo>
                <a:cubicBezTo>
                  <a:pt x="7046" y="18978"/>
                  <a:pt x="7046" y="19005"/>
                  <a:pt x="7043" y="19031"/>
                </a:cubicBezTo>
                <a:cubicBezTo>
                  <a:pt x="7043" y="19179"/>
                  <a:pt x="7039" y="19325"/>
                  <a:pt x="7030" y="19468"/>
                </a:cubicBezTo>
                <a:lnTo>
                  <a:pt x="7029" y="19500"/>
                </a:lnTo>
                <a:cubicBezTo>
                  <a:pt x="7029" y="19500"/>
                  <a:pt x="7028" y="19500"/>
                  <a:pt x="7028" y="19500"/>
                </a:cubicBezTo>
                <a:cubicBezTo>
                  <a:pt x="6985" y="20308"/>
                  <a:pt x="6846" y="21036"/>
                  <a:pt x="6640" y="21600"/>
                </a:cubicBezTo>
                <a:lnTo>
                  <a:pt x="6296" y="21600"/>
                </a:lnTo>
                <a:cubicBezTo>
                  <a:pt x="6549" y="21125"/>
                  <a:pt x="6731" y="20408"/>
                  <a:pt x="6792" y="19579"/>
                </a:cubicBezTo>
                <a:cubicBezTo>
                  <a:pt x="6377" y="19817"/>
                  <a:pt x="6040" y="20586"/>
                  <a:pt x="5892" y="21600"/>
                </a:cubicBezTo>
                <a:lnTo>
                  <a:pt x="5648" y="21600"/>
                </a:lnTo>
                <a:cubicBezTo>
                  <a:pt x="5814" y="20237"/>
                  <a:pt x="6262" y="19202"/>
                  <a:pt x="6815" y="18958"/>
                </a:cubicBezTo>
                <a:lnTo>
                  <a:pt x="6816" y="18953"/>
                </a:lnTo>
                <a:cubicBezTo>
                  <a:pt x="6825" y="18948"/>
                  <a:pt x="6834" y="18943"/>
                  <a:pt x="6844" y="18945"/>
                </a:cubicBezTo>
                <a:cubicBezTo>
                  <a:pt x="6900" y="18919"/>
                  <a:pt x="6956" y="18905"/>
                  <a:pt x="7013" y="18903"/>
                </a:cubicBezTo>
                <a:close/>
                <a:moveTo>
                  <a:pt x="4086" y="18895"/>
                </a:moveTo>
                <a:lnTo>
                  <a:pt x="4116" y="18903"/>
                </a:lnTo>
                <a:cubicBezTo>
                  <a:pt x="4174" y="18905"/>
                  <a:pt x="4230" y="18919"/>
                  <a:pt x="4285" y="18945"/>
                </a:cubicBezTo>
                <a:cubicBezTo>
                  <a:pt x="4295" y="18943"/>
                  <a:pt x="4305" y="18948"/>
                  <a:pt x="4314" y="18953"/>
                </a:cubicBezTo>
                <a:lnTo>
                  <a:pt x="4314" y="18958"/>
                </a:lnTo>
                <a:cubicBezTo>
                  <a:pt x="4867" y="19202"/>
                  <a:pt x="5316" y="20237"/>
                  <a:pt x="5481" y="21600"/>
                </a:cubicBezTo>
                <a:lnTo>
                  <a:pt x="5238" y="21600"/>
                </a:lnTo>
                <a:cubicBezTo>
                  <a:pt x="5090" y="20586"/>
                  <a:pt x="4753" y="19817"/>
                  <a:pt x="4338" y="19579"/>
                </a:cubicBezTo>
                <a:cubicBezTo>
                  <a:pt x="4399" y="20408"/>
                  <a:pt x="4580" y="21125"/>
                  <a:pt x="4834" y="21600"/>
                </a:cubicBezTo>
                <a:lnTo>
                  <a:pt x="4490" y="21600"/>
                </a:lnTo>
                <a:cubicBezTo>
                  <a:pt x="4284" y="21036"/>
                  <a:pt x="4145" y="20308"/>
                  <a:pt x="4102" y="19500"/>
                </a:cubicBezTo>
                <a:cubicBezTo>
                  <a:pt x="4101" y="19500"/>
                  <a:pt x="4101" y="19500"/>
                  <a:pt x="4101" y="19500"/>
                </a:cubicBezTo>
                <a:lnTo>
                  <a:pt x="4100" y="19468"/>
                </a:lnTo>
                <a:cubicBezTo>
                  <a:pt x="4091" y="19325"/>
                  <a:pt x="4086" y="19179"/>
                  <a:pt x="4087" y="19031"/>
                </a:cubicBezTo>
                <a:cubicBezTo>
                  <a:pt x="4084" y="19005"/>
                  <a:pt x="4084" y="18978"/>
                  <a:pt x="4084" y="18951"/>
                </a:cubicBezTo>
                <a:lnTo>
                  <a:pt x="4085" y="18897"/>
                </a:lnTo>
                <a:lnTo>
                  <a:pt x="4086" y="18897"/>
                </a:lnTo>
                <a:close/>
                <a:moveTo>
                  <a:pt x="4046" y="18895"/>
                </a:moveTo>
                <a:lnTo>
                  <a:pt x="4046" y="18897"/>
                </a:lnTo>
                <a:lnTo>
                  <a:pt x="4047" y="18897"/>
                </a:lnTo>
                <a:lnTo>
                  <a:pt x="4048" y="18951"/>
                </a:lnTo>
                <a:cubicBezTo>
                  <a:pt x="4048" y="18978"/>
                  <a:pt x="4048" y="19005"/>
                  <a:pt x="4045" y="19031"/>
                </a:cubicBezTo>
                <a:cubicBezTo>
                  <a:pt x="4045" y="19179"/>
                  <a:pt x="4041" y="19325"/>
                  <a:pt x="4032" y="19468"/>
                </a:cubicBezTo>
                <a:lnTo>
                  <a:pt x="4031" y="19500"/>
                </a:lnTo>
                <a:cubicBezTo>
                  <a:pt x="4031" y="19500"/>
                  <a:pt x="4031" y="19500"/>
                  <a:pt x="4030" y="19500"/>
                </a:cubicBezTo>
                <a:cubicBezTo>
                  <a:pt x="3987" y="20308"/>
                  <a:pt x="3848" y="21036"/>
                  <a:pt x="3642" y="21600"/>
                </a:cubicBezTo>
                <a:lnTo>
                  <a:pt x="3298" y="21600"/>
                </a:lnTo>
                <a:cubicBezTo>
                  <a:pt x="3552" y="21125"/>
                  <a:pt x="3733" y="20408"/>
                  <a:pt x="3794" y="19579"/>
                </a:cubicBezTo>
                <a:cubicBezTo>
                  <a:pt x="3379" y="19817"/>
                  <a:pt x="3042" y="20586"/>
                  <a:pt x="2894" y="21600"/>
                </a:cubicBezTo>
                <a:lnTo>
                  <a:pt x="2650" y="21600"/>
                </a:lnTo>
                <a:cubicBezTo>
                  <a:pt x="2816" y="20237"/>
                  <a:pt x="3265" y="19202"/>
                  <a:pt x="3817" y="18958"/>
                </a:cubicBezTo>
                <a:lnTo>
                  <a:pt x="3818" y="18953"/>
                </a:lnTo>
                <a:cubicBezTo>
                  <a:pt x="3827" y="18948"/>
                  <a:pt x="3836" y="18943"/>
                  <a:pt x="3846" y="18945"/>
                </a:cubicBezTo>
                <a:cubicBezTo>
                  <a:pt x="3902" y="18919"/>
                  <a:pt x="3958" y="18905"/>
                  <a:pt x="4015" y="18903"/>
                </a:cubicBezTo>
                <a:close/>
                <a:moveTo>
                  <a:pt x="1088" y="18895"/>
                </a:moveTo>
                <a:lnTo>
                  <a:pt x="1118" y="18903"/>
                </a:lnTo>
                <a:cubicBezTo>
                  <a:pt x="1176" y="18905"/>
                  <a:pt x="1232" y="18919"/>
                  <a:pt x="1288" y="18945"/>
                </a:cubicBezTo>
                <a:cubicBezTo>
                  <a:pt x="1297" y="18943"/>
                  <a:pt x="1307" y="18948"/>
                  <a:pt x="1316" y="18953"/>
                </a:cubicBezTo>
                <a:lnTo>
                  <a:pt x="1316" y="18958"/>
                </a:lnTo>
                <a:cubicBezTo>
                  <a:pt x="1869" y="19202"/>
                  <a:pt x="2318" y="20237"/>
                  <a:pt x="2483" y="21600"/>
                </a:cubicBezTo>
                <a:lnTo>
                  <a:pt x="2240" y="21600"/>
                </a:lnTo>
                <a:cubicBezTo>
                  <a:pt x="2092" y="20586"/>
                  <a:pt x="1755" y="19817"/>
                  <a:pt x="1340" y="19579"/>
                </a:cubicBezTo>
                <a:cubicBezTo>
                  <a:pt x="1401" y="20408"/>
                  <a:pt x="1582" y="21125"/>
                  <a:pt x="1836" y="21600"/>
                </a:cubicBezTo>
                <a:lnTo>
                  <a:pt x="1492" y="21600"/>
                </a:lnTo>
                <a:cubicBezTo>
                  <a:pt x="1286" y="21036"/>
                  <a:pt x="1147" y="20308"/>
                  <a:pt x="1104" y="19500"/>
                </a:cubicBezTo>
                <a:cubicBezTo>
                  <a:pt x="1103" y="19500"/>
                  <a:pt x="1103" y="19500"/>
                  <a:pt x="1103" y="19500"/>
                </a:cubicBezTo>
                <a:lnTo>
                  <a:pt x="1102" y="19468"/>
                </a:lnTo>
                <a:cubicBezTo>
                  <a:pt x="1093" y="19325"/>
                  <a:pt x="1089" y="19179"/>
                  <a:pt x="1089" y="19031"/>
                </a:cubicBezTo>
                <a:cubicBezTo>
                  <a:pt x="1086" y="19005"/>
                  <a:pt x="1086" y="18978"/>
                  <a:pt x="1086" y="18951"/>
                </a:cubicBezTo>
                <a:lnTo>
                  <a:pt x="1087" y="18897"/>
                </a:lnTo>
                <a:lnTo>
                  <a:pt x="1088" y="18897"/>
                </a:lnTo>
                <a:close/>
                <a:moveTo>
                  <a:pt x="1048" y="18895"/>
                </a:moveTo>
                <a:lnTo>
                  <a:pt x="1048" y="18897"/>
                </a:lnTo>
                <a:lnTo>
                  <a:pt x="1049" y="18897"/>
                </a:lnTo>
                <a:lnTo>
                  <a:pt x="1050" y="18951"/>
                </a:lnTo>
                <a:cubicBezTo>
                  <a:pt x="1050" y="18978"/>
                  <a:pt x="1050" y="19005"/>
                  <a:pt x="1047" y="19031"/>
                </a:cubicBezTo>
                <a:cubicBezTo>
                  <a:pt x="1047" y="19179"/>
                  <a:pt x="1043" y="19325"/>
                  <a:pt x="1034" y="19468"/>
                </a:cubicBezTo>
                <a:lnTo>
                  <a:pt x="1033" y="19500"/>
                </a:lnTo>
                <a:cubicBezTo>
                  <a:pt x="1033" y="19500"/>
                  <a:pt x="1033" y="19500"/>
                  <a:pt x="1032" y="19500"/>
                </a:cubicBezTo>
                <a:cubicBezTo>
                  <a:pt x="989" y="20310"/>
                  <a:pt x="849" y="21039"/>
                  <a:pt x="642" y="21600"/>
                </a:cubicBezTo>
                <a:lnTo>
                  <a:pt x="301" y="21600"/>
                </a:lnTo>
                <a:cubicBezTo>
                  <a:pt x="554" y="21125"/>
                  <a:pt x="735" y="20407"/>
                  <a:pt x="796" y="19579"/>
                </a:cubicBezTo>
                <a:cubicBezTo>
                  <a:pt x="459" y="19772"/>
                  <a:pt x="173" y="20317"/>
                  <a:pt x="0" y="21062"/>
                </a:cubicBezTo>
                <a:lnTo>
                  <a:pt x="0" y="20085"/>
                </a:lnTo>
                <a:cubicBezTo>
                  <a:pt x="215" y="19504"/>
                  <a:pt x="500" y="19099"/>
                  <a:pt x="820" y="18958"/>
                </a:cubicBezTo>
                <a:lnTo>
                  <a:pt x="820" y="18953"/>
                </a:lnTo>
                <a:cubicBezTo>
                  <a:pt x="829" y="18948"/>
                  <a:pt x="839" y="18943"/>
                  <a:pt x="848" y="18945"/>
                </a:cubicBezTo>
                <a:cubicBezTo>
                  <a:pt x="904" y="18919"/>
                  <a:pt x="960" y="18905"/>
                  <a:pt x="1018" y="18903"/>
                </a:cubicBezTo>
                <a:close/>
                <a:moveTo>
                  <a:pt x="20290" y="15614"/>
                </a:moveTo>
                <a:cubicBezTo>
                  <a:pt x="19803" y="15891"/>
                  <a:pt x="19422" y="16898"/>
                  <a:pt x="19328" y="18168"/>
                </a:cubicBezTo>
                <a:cubicBezTo>
                  <a:pt x="19815" y="17890"/>
                  <a:pt x="20196" y="16884"/>
                  <a:pt x="20290" y="15614"/>
                </a:cubicBezTo>
                <a:close/>
                <a:moveTo>
                  <a:pt x="17821" y="15614"/>
                </a:moveTo>
                <a:cubicBezTo>
                  <a:pt x="17915" y="16884"/>
                  <a:pt x="18296" y="17890"/>
                  <a:pt x="18783" y="18168"/>
                </a:cubicBezTo>
                <a:cubicBezTo>
                  <a:pt x="18689" y="16898"/>
                  <a:pt x="18308" y="15891"/>
                  <a:pt x="17821" y="15614"/>
                </a:cubicBezTo>
                <a:close/>
                <a:moveTo>
                  <a:pt x="17292" y="15614"/>
                </a:moveTo>
                <a:cubicBezTo>
                  <a:pt x="16805" y="15891"/>
                  <a:pt x="16424" y="16898"/>
                  <a:pt x="16330" y="18168"/>
                </a:cubicBezTo>
                <a:cubicBezTo>
                  <a:pt x="16817" y="17890"/>
                  <a:pt x="17198" y="16884"/>
                  <a:pt x="17292" y="15614"/>
                </a:cubicBezTo>
                <a:close/>
                <a:moveTo>
                  <a:pt x="14823" y="15614"/>
                </a:moveTo>
                <a:cubicBezTo>
                  <a:pt x="14917" y="16884"/>
                  <a:pt x="15298" y="17890"/>
                  <a:pt x="15785" y="18168"/>
                </a:cubicBezTo>
                <a:cubicBezTo>
                  <a:pt x="15691" y="16898"/>
                  <a:pt x="15310" y="15891"/>
                  <a:pt x="14823" y="15614"/>
                </a:cubicBezTo>
                <a:close/>
                <a:moveTo>
                  <a:pt x="14294" y="15614"/>
                </a:moveTo>
                <a:cubicBezTo>
                  <a:pt x="13807" y="15891"/>
                  <a:pt x="13426" y="16898"/>
                  <a:pt x="13332" y="18168"/>
                </a:cubicBezTo>
                <a:cubicBezTo>
                  <a:pt x="13819" y="17890"/>
                  <a:pt x="14200" y="16884"/>
                  <a:pt x="14294" y="15614"/>
                </a:cubicBezTo>
                <a:close/>
                <a:moveTo>
                  <a:pt x="11825" y="15614"/>
                </a:moveTo>
                <a:cubicBezTo>
                  <a:pt x="11919" y="16884"/>
                  <a:pt x="12300" y="17890"/>
                  <a:pt x="12787" y="18168"/>
                </a:cubicBezTo>
                <a:cubicBezTo>
                  <a:pt x="12693" y="16898"/>
                  <a:pt x="12312" y="15891"/>
                  <a:pt x="11825" y="15614"/>
                </a:cubicBezTo>
                <a:close/>
                <a:moveTo>
                  <a:pt x="11296" y="15614"/>
                </a:moveTo>
                <a:cubicBezTo>
                  <a:pt x="10809" y="15891"/>
                  <a:pt x="10428" y="16898"/>
                  <a:pt x="10334" y="18168"/>
                </a:cubicBezTo>
                <a:cubicBezTo>
                  <a:pt x="10821" y="17890"/>
                  <a:pt x="11202" y="16884"/>
                  <a:pt x="11296" y="15614"/>
                </a:cubicBezTo>
                <a:close/>
                <a:moveTo>
                  <a:pt x="8827" y="15614"/>
                </a:moveTo>
                <a:cubicBezTo>
                  <a:pt x="8921" y="16884"/>
                  <a:pt x="9302" y="17890"/>
                  <a:pt x="9790" y="18168"/>
                </a:cubicBezTo>
                <a:cubicBezTo>
                  <a:pt x="9695" y="16898"/>
                  <a:pt x="9315" y="15891"/>
                  <a:pt x="8827" y="15614"/>
                </a:cubicBezTo>
                <a:close/>
                <a:moveTo>
                  <a:pt x="8299" y="15614"/>
                </a:moveTo>
                <a:cubicBezTo>
                  <a:pt x="7811" y="15891"/>
                  <a:pt x="7430" y="16898"/>
                  <a:pt x="7336" y="18168"/>
                </a:cubicBezTo>
                <a:cubicBezTo>
                  <a:pt x="7824" y="17890"/>
                  <a:pt x="8204" y="16884"/>
                  <a:pt x="8299" y="15614"/>
                </a:cubicBezTo>
                <a:close/>
                <a:moveTo>
                  <a:pt x="5829" y="15614"/>
                </a:moveTo>
                <a:cubicBezTo>
                  <a:pt x="5923" y="16884"/>
                  <a:pt x="6304" y="17890"/>
                  <a:pt x="6792" y="18168"/>
                </a:cubicBezTo>
                <a:cubicBezTo>
                  <a:pt x="6697" y="16898"/>
                  <a:pt x="6317" y="15891"/>
                  <a:pt x="5829" y="15614"/>
                </a:cubicBezTo>
                <a:close/>
                <a:moveTo>
                  <a:pt x="5301" y="15614"/>
                </a:moveTo>
                <a:cubicBezTo>
                  <a:pt x="4813" y="15891"/>
                  <a:pt x="4432" y="16898"/>
                  <a:pt x="4338" y="18168"/>
                </a:cubicBezTo>
                <a:cubicBezTo>
                  <a:pt x="4826" y="17890"/>
                  <a:pt x="5206" y="16884"/>
                  <a:pt x="5301" y="15614"/>
                </a:cubicBezTo>
                <a:close/>
                <a:moveTo>
                  <a:pt x="2831" y="15614"/>
                </a:moveTo>
                <a:cubicBezTo>
                  <a:pt x="2926" y="16884"/>
                  <a:pt x="3306" y="17890"/>
                  <a:pt x="3794" y="18168"/>
                </a:cubicBezTo>
                <a:cubicBezTo>
                  <a:pt x="3699" y="16898"/>
                  <a:pt x="3319" y="15891"/>
                  <a:pt x="2831" y="15614"/>
                </a:cubicBezTo>
                <a:close/>
                <a:moveTo>
                  <a:pt x="2303" y="15614"/>
                </a:moveTo>
                <a:cubicBezTo>
                  <a:pt x="1815" y="15891"/>
                  <a:pt x="1435" y="16898"/>
                  <a:pt x="1340" y="18168"/>
                </a:cubicBezTo>
                <a:cubicBezTo>
                  <a:pt x="1828" y="17890"/>
                  <a:pt x="2208" y="16884"/>
                  <a:pt x="2303" y="15614"/>
                </a:cubicBezTo>
                <a:close/>
                <a:moveTo>
                  <a:pt x="0" y="15122"/>
                </a:moveTo>
                <a:cubicBezTo>
                  <a:pt x="543" y="15550"/>
                  <a:pt x="952" y="16762"/>
                  <a:pt x="1032" y="18246"/>
                </a:cubicBezTo>
                <a:cubicBezTo>
                  <a:pt x="1033" y="18246"/>
                  <a:pt x="1033" y="18246"/>
                  <a:pt x="1033" y="18246"/>
                </a:cubicBezTo>
                <a:lnTo>
                  <a:pt x="1034" y="18278"/>
                </a:lnTo>
                <a:cubicBezTo>
                  <a:pt x="1043" y="18419"/>
                  <a:pt x="1047" y="18564"/>
                  <a:pt x="1047" y="18711"/>
                </a:cubicBezTo>
                <a:cubicBezTo>
                  <a:pt x="1050" y="18737"/>
                  <a:pt x="1050" y="18764"/>
                  <a:pt x="1050" y="18791"/>
                </a:cubicBezTo>
                <a:cubicBezTo>
                  <a:pt x="1050" y="18809"/>
                  <a:pt x="1050" y="18827"/>
                  <a:pt x="1049" y="18844"/>
                </a:cubicBezTo>
                <a:lnTo>
                  <a:pt x="1048" y="18844"/>
                </a:lnTo>
                <a:lnTo>
                  <a:pt x="1048" y="18846"/>
                </a:lnTo>
                <a:lnTo>
                  <a:pt x="1018" y="18839"/>
                </a:lnTo>
                <a:cubicBezTo>
                  <a:pt x="960" y="18836"/>
                  <a:pt x="904" y="18822"/>
                  <a:pt x="848" y="18796"/>
                </a:cubicBezTo>
                <a:cubicBezTo>
                  <a:pt x="839" y="18798"/>
                  <a:pt x="829" y="18794"/>
                  <a:pt x="820" y="18789"/>
                </a:cubicBezTo>
                <a:lnTo>
                  <a:pt x="820" y="18784"/>
                </a:lnTo>
                <a:cubicBezTo>
                  <a:pt x="500" y="18644"/>
                  <a:pt x="215" y="18242"/>
                  <a:pt x="0" y="17666"/>
                </a:cubicBezTo>
                <a:lnTo>
                  <a:pt x="0" y="16696"/>
                </a:lnTo>
                <a:cubicBezTo>
                  <a:pt x="173" y="17436"/>
                  <a:pt x="459" y="17976"/>
                  <a:pt x="796" y="18168"/>
                </a:cubicBezTo>
                <a:cubicBezTo>
                  <a:pt x="713" y="17047"/>
                  <a:pt x="406" y="16131"/>
                  <a:pt x="0" y="15743"/>
                </a:cubicBezTo>
                <a:close/>
                <a:moveTo>
                  <a:pt x="20567" y="14935"/>
                </a:moveTo>
                <a:lnTo>
                  <a:pt x="20597" y="14942"/>
                </a:lnTo>
                <a:cubicBezTo>
                  <a:pt x="20654" y="14945"/>
                  <a:pt x="20711" y="14959"/>
                  <a:pt x="20766" y="14985"/>
                </a:cubicBezTo>
                <a:cubicBezTo>
                  <a:pt x="20776" y="14983"/>
                  <a:pt x="20785" y="14987"/>
                  <a:pt x="20795" y="14992"/>
                </a:cubicBezTo>
                <a:lnTo>
                  <a:pt x="20795" y="14998"/>
                </a:lnTo>
                <a:cubicBezTo>
                  <a:pt x="21108" y="15135"/>
                  <a:pt x="21387" y="15523"/>
                  <a:pt x="21600" y="16080"/>
                </a:cubicBezTo>
                <a:lnTo>
                  <a:pt x="21600" y="17025"/>
                </a:lnTo>
                <a:cubicBezTo>
                  <a:pt x="21426" y="16316"/>
                  <a:pt x="21146" y="15800"/>
                  <a:pt x="20819" y="15614"/>
                </a:cubicBezTo>
                <a:cubicBezTo>
                  <a:pt x="20901" y="16721"/>
                  <a:pt x="21201" y="17629"/>
                  <a:pt x="21600" y="18026"/>
                </a:cubicBezTo>
                <a:lnTo>
                  <a:pt x="21600" y="18650"/>
                </a:lnTo>
                <a:cubicBezTo>
                  <a:pt x="21064" y="18210"/>
                  <a:pt x="20661" y="17006"/>
                  <a:pt x="20582" y="15535"/>
                </a:cubicBezTo>
                <a:cubicBezTo>
                  <a:pt x="20582" y="15535"/>
                  <a:pt x="20582" y="15535"/>
                  <a:pt x="20581" y="15535"/>
                </a:cubicBezTo>
                <a:lnTo>
                  <a:pt x="20580" y="15504"/>
                </a:lnTo>
                <a:cubicBezTo>
                  <a:pt x="20571" y="15362"/>
                  <a:pt x="20567" y="15217"/>
                  <a:pt x="20567" y="15070"/>
                </a:cubicBezTo>
                <a:cubicBezTo>
                  <a:pt x="20565" y="15044"/>
                  <a:pt x="20565" y="15017"/>
                  <a:pt x="20565" y="14991"/>
                </a:cubicBezTo>
                <a:lnTo>
                  <a:pt x="20566" y="14937"/>
                </a:lnTo>
                <a:lnTo>
                  <a:pt x="20567" y="14937"/>
                </a:lnTo>
                <a:close/>
                <a:moveTo>
                  <a:pt x="20542" y="14935"/>
                </a:moveTo>
                <a:lnTo>
                  <a:pt x="20542" y="14937"/>
                </a:lnTo>
                <a:lnTo>
                  <a:pt x="20543" y="14937"/>
                </a:lnTo>
                <a:lnTo>
                  <a:pt x="20544" y="14991"/>
                </a:lnTo>
                <a:cubicBezTo>
                  <a:pt x="20544" y="15017"/>
                  <a:pt x="20544" y="15044"/>
                  <a:pt x="20542" y="15070"/>
                </a:cubicBezTo>
                <a:cubicBezTo>
                  <a:pt x="20542" y="15217"/>
                  <a:pt x="20537" y="15362"/>
                  <a:pt x="20528" y="15504"/>
                </a:cubicBezTo>
                <a:lnTo>
                  <a:pt x="20528" y="15535"/>
                </a:lnTo>
                <a:cubicBezTo>
                  <a:pt x="20527" y="15535"/>
                  <a:pt x="20527" y="15535"/>
                  <a:pt x="20527" y="15535"/>
                </a:cubicBezTo>
                <a:cubicBezTo>
                  <a:pt x="20438" y="17189"/>
                  <a:pt x="19940" y="18505"/>
                  <a:pt x="19304" y="18784"/>
                </a:cubicBezTo>
                <a:lnTo>
                  <a:pt x="19304" y="18789"/>
                </a:lnTo>
                <a:cubicBezTo>
                  <a:pt x="19294" y="18794"/>
                  <a:pt x="19285" y="18798"/>
                  <a:pt x="19275" y="18796"/>
                </a:cubicBezTo>
                <a:cubicBezTo>
                  <a:pt x="19220" y="18822"/>
                  <a:pt x="19163" y="18836"/>
                  <a:pt x="19106" y="18839"/>
                </a:cubicBezTo>
                <a:lnTo>
                  <a:pt x="19076" y="18846"/>
                </a:lnTo>
                <a:lnTo>
                  <a:pt x="19076" y="18844"/>
                </a:lnTo>
                <a:lnTo>
                  <a:pt x="19075" y="18844"/>
                </a:lnTo>
                <a:cubicBezTo>
                  <a:pt x="19074" y="18827"/>
                  <a:pt x="19074" y="18809"/>
                  <a:pt x="19074" y="18791"/>
                </a:cubicBezTo>
                <a:cubicBezTo>
                  <a:pt x="19074" y="18764"/>
                  <a:pt x="19074" y="18737"/>
                  <a:pt x="19076" y="18711"/>
                </a:cubicBezTo>
                <a:cubicBezTo>
                  <a:pt x="19076" y="18564"/>
                  <a:pt x="19080" y="18419"/>
                  <a:pt x="19089" y="18278"/>
                </a:cubicBezTo>
                <a:lnTo>
                  <a:pt x="19090" y="18246"/>
                </a:lnTo>
                <a:cubicBezTo>
                  <a:pt x="19091" y="18246"/>
                  <a:pt x="19091" y="18246"/>
                  <a:pt x="19091" y="18246"/>
                </a:cubicBezTo>
                <a:cubicBezTo>
                  <a:pt x="19180" y="16592"/>
                  <a:pt x="19678" y="15276"/>
                  <a:pt x="20314" y="14998"/>
                </a:cubicBezTo>
                <a:lnTo>
                  <a:pt x="20314" y="14992"/>
                </a:lnTo>
                <a:cubicBezTo>
                  <a:pt x="20323" y="14987"/>
                  <a:pt x="20333" y="14983"/>
                  <a:pt x="20343" y="14985"/>
                </a:cubicBezTo>
                <a:cubicBezTo>
                  <a:pt x="20398" y="14959"/>
                  <a:pt x="20455" y="14945"/>
                  <a:pt x="20512" y="14942"/>
                </a:cubicBezTo>
                <a:close/>
                <a:moveTo>
                  <a:pt x="17569" y="14935"/>
                </a:moveTo>
                <a:lnTo>
                  <a:pt x="17599" y="14942"/>
                </a:lnTo>
                <a:cubicBezTo>
                  <a:pt x="17656" y="14945"/>
                  <a:pt x="17713" y="14959"/>
                  <a:pt x="17768" y="14985"/>
                </a:cubicBezTo>
                <a:cubicBezTo>
                  <a:pt x="17778" y="14983"/>
                  <a:pt x="17787" y="14987"/>
                  <a:pt x="17797" y="14992"/>
                </a:cubicBezTo>
                <a:lnTo>
                  <a:pt x="17797" y="14998"/>
                </a:lnTo>
                <a:cubicBezTo>
                  <a:pt x="18433" y="15276"/>
                  <a:pt x="18931" y="16592"/>
                  <a:pt x="19020" y="18246"/>
                </a:cubicBezTo>
                <a:cubicBezTo>
                  <a:pt x="19020" y="18246"/>
                  <a:pt x="19020" y="18246"/>
                  <a:pt x="19021" y="18246"/>
                </a:cubicBezTo>
                <a:lnTo>
                  <a:pt x="19022" y="18278"/>
                </a:lnTo>
                <a:cubicBezTo>
                  <a:pt x="19031" y="18419"/>
                  <a:pt x="19035" y="18564"/>
                  <a:pt x="19035" y="18711"/>
                </a:cubicBezTo>
                <a:cubicBezTo>
                  <a:pt x="19037" y="18737"/>
                  <a:pt x="19037" y="18764"/>
                  <a:pt x="19037" y="18791"/>
                </a:cubicBezTo>
                <a:cubicBezTo>
                  <a:pt x="19037" y="18809"/>
                  <a:pt x="19037" y="18827"/>
                  <a:pt x="19036" y="18844"/>
                </a:cubicBezTo>
                <a:lnTo>
                  <a:pt x="19035" y="18844"/>
                </a:lnTo>
                <a:lnTo>
                  <a:pt x="19035" y="18846"/>
                </a:lnTo>
                <a:lnTo>
                  <a:pt x="19005" y="18839"/>
                </a:lnTo>
                <a:cubicBezTo>
                  <a:pt x="18948" y="18836"/>
                  <a:pt x="18891" y="18822"/>
                  <a:pt x="18836" y="18796"/>
                </a:cubicBezTo>
                <a:cubicBezTo>
                  <a:pt x="18826" y="18798"/>
                  <a:pt x="18817" y="18794"/>
                  <a:pt x="18807" y="18789"/>
                </a:cubicBezTo>
                <a:lnTo>
                  <a:pt x="18807" y="18784"/>
                </a:lnTo>
                <a:cubicBezTo>
                  <a:pt x="18171" y="18505"/>
                  <a:pt x="17673" y="17189"/>
                  <a:pt x="17584" y="15535"/>
                </a:cubicBezTo>
                <a:cubicBezTo>
                  <a:pt x="17584" y="15535"/>
                  <a:pt x="17584" y="15535"/>
                  <a:pt x="17583" y="15535"/>
                </a:cubicBezTo>
                <a:lnTo>
                  <a:pt x="17582" y="15504"/>
                </a:lnTo>
                <a:cubicBezTo>
                  <a:pt x="17573" y="15362"/>
                  <a:pt x="17569" y="15217"/>
                  <a:pt x="17569" y="15070"/>
                </a:cubicBezTo>
                <a:cubicBezTo>
                  <a:pt x="17567" y="15044"/>
                  <a:pt x="17567" y="15017"/>
                  <a:pt x="17567" y="14991"/>
                </a:cubicBezTo>
                <a:lnTo>
                  <a:pt x="17568" y="14937"/>
                </a:lnTo>
                <a:lnTo>
                  <a:pt x="17569" y="14937"/>
                </a:lnTo>
                <a:close/>
                <a:moveTo>
                  <a:pt x="17544" y="14935"/>
                </a:moveTo>
                <a:lnTo>
                  <a:pt x="17544" y="14937"/>
                </a:lnTo>
                <a:lnTo>
                  <a:pt x="17545" y="14937"/>
                </a:lnTo>
                <a:lnTo>
                  <a:pt x="17546" y="14991"/>
                </a:lnTo>
                <a:cubicBezTo>
                  <a:pt x="17546" y="15017"/>
                  <a:pt x="17546" y="15044"/>
                  <a:pt x="17544" y="15070"/>
                </a:cubicBezTo>
                <a:cubicBezTo>
                  <a:pt x="17544" y="15217"/>
                  <a:pt x="17540" y="15362"/>
                  <a:pt x="17531" y="15504"/>
                </a:cubicBezTo>
                <a:lnTo>
                  <a:pt x="17530" y="15535"/>
                </a:lnTo>
                <a:cubicBezTo>
                  <a:pt x="17529" y="15535"/>
                  <a:pt x="17529" y="15535"/>
                  <a:pt x="17529" y="15535"/>
                </a:cubicBezTo>
                <a:cubicBezTo>
                  <a:pt x="17440" y="17189"/>
                  <a:pt x="16942" y="18505"/>
                  <a:pt x="16306" y="18784"/>
                </a:cubicBezTo>
                <a:lnTo>
                  <a:pt x="16306" y="18789"/>
                </a:lnTo>
                <a:cubicBezTo>
                  <a:pt x="16296" y="18794"/>
                  <a:pt x="16287" y="18798"/>
                  <a:pt x="16277" y="18796"/>
                </a:cubicBezTo>
                <a:cubicBezTo>
                  <a:pt x="16222" y="18822"/>
                  <a:pt x="16165" y="18836"/>
                  <a:pt x="16108" y="18839"/>
                </a:cubicBezTo>
                <a:lnTo>
                  <a:pt x="16078" y="18846"/>
                </a:lnTo>
                <a:lnTo>
                  <a:pt x="16078" y="18844"/>
                </a:lnTo>
                <a:lnTo>
                  <a:pt x="16077" y="18844"/>
                </a:lnTo>
                <a:cubicBezTo>
                  <a:pt x="16076" y="18827"/>
                  <a:pt x="16076" y="18809"/>
                  <a:pt x="16076" y="18791"/>
                </a:cubicBezTo>
                <a:cubicBezTo>
                  <a:pt x="16076" y="18764"/>
                  <a:pt x="16076" y="18737"/>
                  <a:pt x="16078" y="18711"/>
                </a:cubicBezTo>
                <a:cubicBezTo>
                  <a:pt x="16078" y="18564"/>
                  <a:pt x="16082" y="18419"/>
                  <a:pt x="16091" y="18278"/>
                </a:cubicBezTo>
                <a:lnTo>
                  <a:pt x="16092" y="18246"/>
                </a:lnTo>
                <a:cubicBezTo>
                  <a:pt x="16093" y="18246"/>
                  <a:pt x="16093" y="18246"/>
                  <a:pt x="16093" y="18246"/>
                </a:cubicBezTo>
                <a:cubicBezTo>
                  <a:pt x="16182" y="16592"/>
                  <a:pt x="16680" y="15276"/>
                  <a:pt x="17316" y="14998"/>
                </a:cubicBezTo>
                <a:lnTo>
                  <a:pt x="17316" y="14992"/>
                </a:lnTo>
                <a:cubicBezTo>
                  <a:pt x="17326" y="14987"/>
                  <a:pt x="17335" y="14983"/>
                  <a:pt x="17345" y="14985"/>
                </a:cubicBezTo>
                <a:cubicBezTo>
                  <a:pt x="17400" y="14959"/>
                  <a:pt x="17457" y="14945"/>
                  <a:pt x="17514" y="14942"/>
                </a:cubicBezTo>
                <a:close/>
                <a:moveTo>
                  <a:pt x="14571" y="14935"/>
                </a:moveTo>
                <a:lnTo>
                  <a:pt x="14601" y="14942"/>
                </a:lnTo>
                <a:cubicBezTo>
                  <a:pt x="14658" y="14945"/>
                  <a:pt x="14715" y="14959"/>
                  <a:pt x="14770" y="14985"/>
                </a:cubicBezTo>
                <a:cubicBezTo>
                  <a:pt x="14780" y="14983"/>
                  <a:pt x="14790" y="14987"/>
                  <a:pt x="14799" y="14992"/>
                </a:cubicBezTo>
                <a:lnTo>
                  <a:pt x="14799" y="14998"/>
                </a:lnTo>
                <a:cubicBezTo>
                  <a:pt x="15435" y="15276"/>
                  <a:pt x="15933" y="16592"/>
                  <a:pt x="16022" y="18246"/>
                </a:cubicBezTo>
                <a:cubicBezTo>
                  <a:pt x="16022" y="18246"/>
                  <a:pt x="16022" y="18246"/>
                  <a:pt x="16023" y="18246"/>
                </a:cubicBezTo>
                <a:lnTo>
                  <a:pt x="16024" y="18278"/>
                </a:lnTo>
                <a:cubicBezTo>
                  <a:pt x="16033" y="18419"/>
                  <a:pt x="16037" y="18564"/>
                  <a:pt x="16037" y="18711"/>
                </a:cubicBezTo>
                <a:cubicBezTo>
                  <a:pt x="16039" y="18737"/>
                  <a:pt x="16039" y="18764"/>
                  <a:pt x="16039" y="18791"/>
                </a:cubicBezTo>
                <a:cubicBezTo>
                  <a:pt x="16039" y="18809"/>
                  <a:pt x="16039" y="18827"/>
                  <a:pt x="16038" y="18844"/>
                </a:cubicBezTo>
                <a:lnTo>
                  <a:pt x="16037" y="18844"/>
                </a:lnTo>
                <a:lnTo>
                  <a:pt x="16037" y="18846"/>
                </a:lnTo>
                <a:lnTo>
                  <a:pt x="16007" y="18839"/>
                </a:lnTo>
                <a:cubicBezTo>
                  <a:pt x="15950" y="18836"/>
                  <a:pt x="15893" y="18822"/>
                  <a:pt x="15838" y="18796"/>
                </a:cubicBezTo>
                <a:cubicBezTo>
                  <a:pt x="15828" y="18798"/>
                  <a:pt x="15819" y="18794"/>
                  <a:pt x="15809" y="18789"/>
                </a:cubicBezTo>
                <a:lnTo>
                  <a:pt x="15809" y="18784"/>
                </a:lnTo>
                <a:cubicBezTo>
                  <a:pt x="15173" y="18505"/>
                  <a:pt x="14675" y="17189"/>
                  <a:pt x="14586" y="15535"/>
                </a:cubicBezTo>
                <a:cubicBezTo>
                  <a:pt x="14586" y="15535"/>
                  <a:pt x="14586" y="15535"/>
                  <a:pt x="14585" y="15535"/>
                </a:cubicBezTo>
                <a:lnTo>
                  <a:pt x="14584" y="15504"/>
                </a:lnTo>
                <a:cubicBezTo>
                  <a:pt x="14576" y="15362"/>
                  <a:pt x="14571" y="15217"/>
                  <a:pt x="14571" y="15070"/>
                </a:cubicBezTo>
                <a:cubicBezTo>
                  <a:pt x="14569" y="15044"/>
                  <a:pt x="14569" y="15017"/>
                  <a:pt x="14569" y="14991"/>
                </a:cubicBezTo>
                <a:lnTo>
                  <a:pt x="14570" y="14937"/>
                </a:lnTo>
                <a:lnTo>
                  <a:pt x="14571" y="14937"/>
                </a:lnTo>
                <a:close/>
                <a:moveTo>
                  <a:pt x="14546" y="14935"/>
                </a:moveTo>
                <a:lnTo>
                  <a:pt x="14546" y="14937"/>
                </a:lnTo>
                <a:lnTo>
                  <a:pt x="14547" y="14937"/>
                </a:lnTo>
                <a:lnTo>
                  <a:pt x="14548" y="14991"/>
                </a:lnTo>
                <a:cubicBezTo>
                  <a:pt x="14548" y="15017"/>
                  <a:pt x="14548" y="15044"/>
                  <a:pt x="14546" y="15070"/>
                </a:cubicBezTo>
                <a:cubicBezTo>
                  <a:pt x="14546" y="15217"/>
                  <a:pt x="14542" y="15362"/>
                  <a:pt x="14533" y="15504"/>
                </a:cubicBezTo>
                <a:lnTo>
                  <a:pt x="14532" y="15535"/>
                </a:lnTo>
                <a:cubicBezTo>
                  <a:pt x="14531" y="15535"/>
                  <a:pt x="14531" y="15535"/>
                  <a:pt x="14531" y="15535"/>
                </a:cubicBezTo>
                <a:cubicBezTo>
                  <a:pt x="14442" y="17189"/>
                  <a:pt x="13944" y="18505"/>
                  <a:pt x="13308" y="18784"/>
                </a:cubicBezTo>
                <a:lnTo>
                  <a:pt x="13308" y="18789"/>
                </a:lnTo>
                <a:cubicBezTo>
                  <a:pt x="13298" y="18794"/>
                  <a:pt x="13289" y="18798"/>
                  <a:pt x="13279" y="18796"/>
                </a:cubicBezTo>
                <a:cubicBezTo>
                  <a:pt x="13224" y="18822"/>
                  <a:pt x="13167" y="18836"/>
                  <a:pt x="13110" y="18839"/>
                </a:cubicBezTo>
                <a:lnTo>
                  <a:pt x="13080" y="18846"/>
                </a:lnTo>
                <a:lnTo>
                  <a:pt x="13080" y="18844"/>
                </a:lnTo>
                <a:lnTo>
                  <a:pt x="13079" y="18844"/>
                </a:lnTo>
                <a:cubicBezTo>
                  <a:pt x="13078" y="18827"/>
                  <a:pt x="13078" y="18809"/>
                  <a:pt x="13078" y="18791"/>
                </a:cubicBezTo>
                <a:cubicBezTo>
                  <a:pt x="13078" y="18764"/>
                  <a:pt x="13078" y="18737"/>
                  <a:pt x="13080" y="18711"/>
                </a:cubicBezTo>
                <a:cubicBezTo>
                  <a:pt x="13080" y="18564"/>
                  <a:pt x="13084" y="18419"/>
                  <a:pt x="13093" y="18278"/>
                </a:cubicBezTo>
                <a:lnTo>
                  <a:pt x="13094" y="18246"/>
                </a:lnTo>
                <a:cubicBezTo>
                  <a:pt x="13095" y="18246"/>
                  <a:pt x="13095" y="18246"/>
                  <a:pt x="13095" y="18246"/>
                </a:cubicBezTo>
                <a:cubicBezTo>
                  <a:pt x="13184" y="16592"/>
                  <a:pt x="13682" y="15276"/>
                  <a:pt x="14318" y="14998"/>
                </a:cubicBezTo>
                <a:lnTo>
                  <a:pt x="14318" y="14992"/>
                </a:lnTo>
                <a:cubicBezTo>
                  <a:pt x="14328" y="14987"/>
                  <a:pt x="14337" y="14983"/>
                  <a:pt x="14347" y="14985"/>
                </a:cubicBezTo>
                <a:cubicBezTo>
                  <a:pt x="14402" y="14959"/>
                  <a:pt x="14459" y="14945"/>
                  <a:pt x="14516" y="14942"/>
                </a:cubicBezTo>
                <a:close/>
                <a:moveTo>
                  <a:pt x="11573" y="14935"/>
                </a:moveTo>
                <a:lnTo>
                  <a:pt x="11603" y="14942"/>
                </a:lnTo>
                <a:cubicBezTo>
                  <a:pt x="11661" y="14945"/>
                  <a:pt x="11717" y="14959"/>
                  <a:pt x="11772" y="14985"/>
                </a:cubicBezTo>
                <a:cubicBezTo>
                  <a:pt x="11782" y="14983"/>
                  <a:pt x="11792" y="14987"/>
                  <a:pt x="11801" y="14992"/>
                </a:cubicBezTo>
                <a:lnTo>
                  <a:pt x="11801" y="14998"/>
                </a:lnTo>
                <a:cubicBezTo>
                  <a:pt x="12437" y="15276"/>
                  <a:pt x="12935" y="16592"/>
                  <a:pt x="13024" y="18246"/>
                </a:cubicBezTo>
                <a:cubicBezTo>
                  <a:pt x="13024" y="18246"/>
                  <a:pt x="13025" y="18246"/>
                  <a:pt x="13025" y="18246"/>
                </a:cubicBezTo>
                <a:lnTo>
                  <a:pt x="13026" y="18278"/>
                </a:lnTo>
                <a:cubicBezTo>
                  <a:pt x="13035" y="18419"/>
                  <a:pt x="13039" y="18564"/>
                  <a:pt x="13039" y="18711"/>
                </a:cubicBezTo>
                <a:cubicBezTo>
                  <a:pt x="13041" y="18737"/>
                  <a:pt x="13041" y="18764"/>
                  <a:pt x="13041" y="18791"/>
                </a:cubicBezTo>
                <a:cubicBezTo>
                  <a:pt x="13041" y="18809"/>
                  <a:pt x="13041" y="18827"/>
                  <a:pt x="13040" y="18844"/>
                </a:cubicBezTo>
                <a:lnTo>
                  <a:pt x="13040" y="18844"/>
                </a:lnTo>
                <a:lnTo>
                  <a:pt x="13039" y="18846"/>
                </a:lnTo>
                <a:lnTo>
                  <a:pt x="13009" y="18839"/>
                </a:lnTo>
                <a:cubicBezTo>
                  <a:pt x="12952" y="18836"/>
                  <a:pt x="12895" y="18822"/>
                  <a:pt x="12840" y="18796"/>
                </a:cubicBezTo>
                <a:cubicBezTo>
                  <a:pt x="12830" y="18798"/>
                  <a:pt x="12821" y="18794"/>
                  <a:pt x="12811" y="18789"/>
                </a:cubicBezTo>
                <a:lnTo>
                  <a:pt x="12811" y="18784"/>
                </a:lnTo>
                <a:cubicBezTo>
                  <a:pt x="12175" y="18505"/>
                  <a:pt x="11677" y="17189"/>
                  <a:pt x="11588" y="15535"/>
                </a:cubicBezTo>
                <a:cubicBezTo>
                  <a:pt x="11588" y="15535"/>
                  <a:pt x="11588" y="15535"/>
                  <a:pt x="11588" y="15535"/>
                </a:cubicBezTo>
                <a:lnTo>
                  <a:pt x="11587" y="15504"/>
                </a:lnTo>
                <a:cubicBezTo>
                  <a:pt x="11578" y="15362"/>
                  <a:pt x="11573" y="15217"/>
                  <a:pt x="11573" y="15070"/>
                </a:cubicBezTo>
                <a:cubicBezTo>
                  <a:pt x="11571" y="15044"/>
                  <a:pt x="11571" y="15017"/>
                  <a:pt x="11571" y="14991"/>
                </a:cubicBezTo>
                <a:lnTo>
                  <a:pt x="11572" y="14937"/>
                </a:lnTo>
                <a:lnTo>
                  <a:pt x="11573" y="14937"/>
                </a:lnTo>
                <a:close/>
                <a:moveTo>
                  <a:pt x="11548" y="14935"/>
                </a:moveTo>
                <a:lnTo>
                  <a:pt x="11549" y="14937"/>
                </a:lnTo>
                <a:lnTo>
                  <a:pt x="11549" y="14937"/>
                </a:lnTo>
                <a:lnTo>
                  <a:pt x="11550" y="14991"/>
                </a:lnTo>
                <a:cubicBezTo>
                  <a:pt x="11550" y="15017"/>
                  <a:pt x="11550" y="15044"/>
                  <a:pt x="11548" y="15070"/>
                </a:cubicBezTo>
                <a:cubicBezTo>
                  <a:pt x="11548" y="15217"/>
                  <a:pt x="11544" y="15362"/>
                  <a:pt x="11535" y="15504"/>
                </a:cubicBezTo>
                <a:lnTo>
                  <a:pt x="11534" y="15535"/>
                </a:lnTo>
                <a:cubicBezTo>
                  <a:pt x="11534" y="15535"/>
                  <a:pt x="11533" y="15535"/>
                  <a:pt x="11533" y="15535"/>
                </a:cubicBezTo>
                <a:cubicBezTo>
                  <a:pt x="11444" y="17189"/>
                  <a:pt x="10946" y="18505"/>
                  <a:pt x="10310" y="18784"/>
                </a:cubicBezTo>
                <a:lnTo>
                  <a:pt x="10310" y="18789"/>
                </a:lnTo>
                <a:cubicBezTo>
                  <a:pt x="10301" y="18794"/>
                  <a:pt x="10291" y="18798"/>
                  <a:pt x="10281" y="18796"/>
                </a:cubicBezTo>
                <a:cubicBezTo>
                  <a:pt x="10226" y="18822"/>
                  <a:pt x="10170" y="18836"/>
                  <a:pt x="10112" y="18839"/>
                </a:cubicBezTo>
                <a:lnTo>
                  <a:pt x="10082" y="18846"/>
                </a:lnTo>
                <a:lnTo>
                  <a:pt x="10082" y="18844"/>
                </a:lnTo>
                <a:lnTo>
                  <a:pt x="10081" y="18844"/>
                </a:lnTo>
                <a:cubicBezTo>
                  <a:pt x="10080" y="18827"/>
                  <a:pt x="10080" y="18809"/>
                  <a:pt x="10080" y="18791"/>
                </a:cubicBezTo>
                <a:cubicBezTo>
                  <a:pt x="10080" y="18764"/>
                  <a:pt x="10080" y="18737"/>
                  <a:pt x="10082" y="18711"/>
                </a:cubicBezTo>
                <a:cubicBezTo>
                  <a:pt x="10082" y="18564"/>
                  <a:pt x="10087" y="18419"/>
                  <a:pt x="10096" y="18278"/>
                </a:cubicBezTo>
                <a:lnTo>
                  <a:pt x="10096" y="18246"/>
                </a:lnTo>
                <a:cubicBezTo>
                  <a:pt x="10097" y="18246"/>
                  <a:pt x="10097" y="18246"/>
                  <a:pt x="10097" y="18246"/>
                </a:cubicBezTo>
                <a:cubicBezTo>
                  <a:pt x="10186" y="16592"/>
                  <a:pt x="10684" y="15276"/>
                  <a:pt x="11320" y="14998"/>
                </a:cubicBezTo>
                <a:lnTo>
                  <a:pt x="11320" y="14992"/>
                </a:lnTo>
                <a:cubicBezTo>
                  <a:pt x="11330" y="14987"/>
                  <a:pt x="11339" y="14983"/>
                  <a:pt x="11349" y="14985"/>
                </a:cubicBezTo>
                <a:cubicBezTo>
                  <a:pt x="11404" y="14959"/>
                  <a:pt x="11461" y="14945"/>
                  <a:pt x="11518" y="14942"/>
                </a:cubicBezTo>
                <a:close/>
                <a:moveTo>
                  <a:pt x="8575" y="14935"/>
                </a:moveTo>
                <a:lnTo>
                  <a:pt x="8605" y="14942"/>
                </a:lnTo>
                <a:cubicBezTo>
                  <a:pt x="8663" y="14945"/>
                  <a:pt x="8719" y="14959"/>
                  <a:pt x="8774" y="14985"/>
                </a:cubicBezTo>
                <a:cubicBezTo>
                  <a:pt x="8784" y="14983"/>
                  <a:pt x="8794" y="14987"/>
                  <a:pt x="8803" y="14992"/>
                </a:cubicBezTo>
                <a:lnTo>
                  <a:pt x="8803" y="14998"/>
                </a:lnTo>
                <a:cubicBezTo>
                  <a:pt x="9439" y="15276"/>
                  <a:pt x="9937" y="16592"/>
                  <a:pt x="10026" y="18246"/>
                </a:cubicBezTo>
                <a:cubicBezTo>
                  <a:pt x="10026" y="18246"/>
                  <a:pt x="10027" y="18246"/>
                  <a:pt x="10027" y="18246"/>
                </a:cubicBezTo>
                <a:lnTo>
                  <a:pt x="10028" y="18278"/>
                </a:lnTo>
                <a:cubicBezTo>
                  <a:pt x="10037" y="18419"/>
                  <a:pt x="10041" y="18564"/>
                  <a:pt x="10041" y="18711"/>
                </a:cubicBezTo>
                <a:cubicBezTo>
                  <a:pt x="10043" y="18737"/>
                  <a:pt x="10044" y="18764"/>
                  <a:pt x="10044" y="18791"/>
                </a:cubicBezTo>
                <a:cubicBezTo>
                  <a:pt x="10044" y="18809"/>
                  <a:pt x="10043" y="18827"/>
                  <a:pt x="10042" y="18844"/>
                </a:cubicBezTo>
                <a:lnTo>
                  <a:pt x="10042" y="18844"/>
                </a:lnTo>
                <a:lnTo>
                  <a:pt x="10042" y="18846"/>
                </a:lnTo>
                <a:lnTo>
                  <a:pt x="10011" y="18839"/>
                </a:lnTo>
                <a:cubicBezTo>
                  <a:pt x="9954" y="18836"/>
                  <a:pt x="9897" y="18822"/>
                  <a:pt x="9842" y="18796"/>
                </a:cubicBezTo>
                <a:cubicBezTo>
                  <a:pt x="9832" y="18798"/>
                  <a:pt x="9823" y="18794"/>
                  <a:pt x="9813" y="18789"/>
                </a:cubicBezTo>
                <a:lnTo>
                  <a:pt x="9813" y="18784"/>
                </a:lnTo>
                <a:cubicBezTo>
                  <a:pt x="9177" y="18505"/>
                  <a:pt x="8680" y="17189"/>
                  <a:pt x="8591" y="15535"/>
                </a:cubicBezTo>
                <a:cubicBezTo>
                  <a:pt x="8590" y="15535"/>
                  <a:pt x="8590" y="15535"/>
                  <a:pt x="8590" y="15535"/>
                </a:cubicBezTo>
                <a:lnTo>
                  <a:pt x="8589" y="15504"/>
                </a:lnTo>
                <a:cubicBezTo>
                  <a:pt x="8580" y="15362"/>
                  <a:pt x="8575" y="15217"/>
                  <a:pt x="8575" y="15070"/>
                </a:cubicBezTo>
                <a:cubicBezTo>
                  <a:pt x="8573" y="15044"/>
                  <a:pt x="8573" y="15017"/>
                  <a:pt x="8573" y="14991"/>
                </a:cubicBezTo>
                <a:lnTo>
                  <a:pt x="8574" y="14937"/>
                </a:lnTo>
                <a:lnTo>
                  <a:pt x="8575" y="14937"/>
                </a:lnTo>
                <a:close/>
                <a:moveTo>
                  <a:pt x="8551" y="14935"/>
                </a:moveTo>
                <a:lnTo>
                  <a:pt x="8551" y="14937"/>
                </a:lnTo>
                <a:lnTo>
                  <a:pt x="8551" y="14937"/>
                </a:lnTo>
                <a:lnTo>
                  <a:pt x="8553" y="14991"/>
                </a:lnTo>
                <a:cubicBezTo>
                  <a:pt x="8553" y="15017"/>
                  <a:pt x="8552" y="15044"/>
                  <a:pt x="8550" y="15070"/>
                </a:cubicBezTo>
                <a:cubicBezTo>
                  <a:pt x="8550" y="15217"/>
                  <a:pt x="8546" y="15362"/>
                  <a:pt x="8537" y="15504"/>
                </a:cubicBezTo>
                <a:lnTo>
                  <a:pt x="8536" y="15535"/>
                </a:lnTo>
                <a:cubicBezTo>
                  <a:pt x="8536" y="15535"/>
                  <a:pt x="8535" y="15535"/>
                  <a:pt x="8535" y="15535"/>
                </a:cubicBezTo>
                <a:cubicBezTo>
                  <a:pt x="8446" y="17189"/>
                  <a:pt x="7948" y="18505"/>
                  <a:pt x="7312" y="18784"/>
                </a:cubicBezTo>
                <a:lnTo>
                  <a:pt x="7312" y="18789"/>
                </a:lnTo>
                <a:cubicBezTo>
                  <a:pt x="7303" y="18794"/>
                  <a:pt x="7293" y="18798"/>
                  <a:pt x="7283" y="18796"/>
                </a:cubicBezTo>
                <a:cubicBezTo>
                  <a:pt x="7228" y="18822"/>
                  <a:pt x="7172" y="18836"/>
                  <a:pt x="7114" y="18839"/>
                </a:cubicBezTo>
                <a:lnTo>
                  <a:pt x="7084" y="18846"/>
                </a:lnTo>
                <a:lnTo>
                  <a:pt x="7084" y="18844"/>
                </a:lnTo>
                <a:lnTo>
                  <a:pt x="7083" y="18844"/>
                </a:lnTo>
                <a:cubicBezTo>
                  <a:pt x="7082" y="18827"/>
                  <a:pt x="7082" y="18809"/>
                  <a:pt x="7082" y="18791"/>
                </a:cubicBezTo>
                <a:cubicBezTo>
                  <a:pt x="7082" y="18764"/>
                  <a:pt x="7082" y="18737"/>
                  <a:pt x="7084" y="18711"/>
                </a:cubicBezTo>
                <a:cubicBezTo>
                  <a:pt x="7084" y="18564"/>
                  <a:pt x="7089" y="18419"/>
                  <a:pt x="7098" y="18278"/>
                </a:cubicBezTo>
                <a:lnTo>
                  <a:pt x="7099" y="18246"/>
                </a:lnTo>
                <a:cubicBezTo>
                  <a:pt x="7099" y="18246"/>
                  <a:pt x="7099" y="18246"/>
                  <a:pt x="7099" y="18246"/>
                </a:cubicBezTo>
                <a:cubicBezTo>
                  <a:pt x="7189" y="16592"/>
                  <a:pt x="7686" y="15276"/>
                  <a:pt x="8322" y="14998"/>
                </a:cubicBezTo>
                <a:lnTo>
                  <a:pt x="8322" y="14992"/>
                </a:lnTo>
                <a:cubicBezTo>
                  <a:pt x="8332" y="14987"/>
                  <a:pt x="8341" y="14983"/>
                  <a:pt x="8351" y="14985"/>
                </a:cubicBezTo>
                <a:cubicBezTo>
                  <a:pt x="8406" y="14959"/>
                  <a:pt x="8463" y="14945"/>
                  <a:pt x="8520" y="14942"/>
                </a:cubicBezTo>
                <a:close/>
                <a:moveTo>
                  <a:pt x="5577" y="14935"/>
                </a:moveTo>
                <a:lnTo>
                  <a:pt x="5607" y="14942"/>
                </a:lnTo>
                <a:cubicBezTo>
                  <a:pt x="5665" y="14945"/>
                  <a:pt x="5721" y="14959"/>
                  <a:pt x="5776" y="14985"/>
                </a:cubicBezTo>
                <a:cubicBezTo>
                  <a:pt x="5786" y="14983"/>
                  <a:pt x="5796" y="14987"/>
                  <a:pt x="5805" y="14992"/>
                </a:cubicBezTo>
                <a:lnTo>
                  <a:pt x="5805" y="14998"/>
                </a:lnTo>
                <a:cubicBezTo>
                  <a:pt x="6441" y="15276"/>
                  <a:pt x="6939" y="16592"/>
                  <a:pt x="7028" y="18246"/>
                </a:cubicBezTo>
                <a:cubicBezTo>
                  <a:pt x="7028" y="18246"/>
                  <a:pt x="7029" y="18246"/>
                  <a:pt x="7029" y="18246"/>
                </a:cubicBezTo>
                <a:lnTo>
                  <a:pt x="7030" y="18278"/>
                </a:lnTo>
                <a:cubicBezTo>
                  <a:pt x="7039" y="18419"/>
                  <a:pt x="7043" y="18564"/>
                  <a:pt x="7043" y="18711"/>
                </a:cubicBezTo>
                <a:cubicBezTo>
                  <a:pt x="7046" y="18737"/>
                  <a:pt x="7046" y="18764"/>
                  <a:pt x="7046" y="18791"/>
                </a:cubicBezTo>
                <a:cubicBezTo>
                  <a:pt x="7046" y="18809"/>
                  <a:pt x="7046" y="18827"/>
                  <a:pt x="7045" y="18844"/>
                </a:cubicBezTo>
                <a:lnTo>
                  <a:pt x="7044" y="18844"/>
                </a:lnTo>
                <a:lnTo>
                  <a:pt x="7044" y="18846"/>
                </a:lnTo>
                <a:lnTo>
                  <a:pt x="7013" y="18839"/>
                </a:lnTo>
                <a:cubicBezTo>
                  <a:pt x="6956" y="18836"/>
                  <a:pt x="6899" y="18822"/>
                  <a:pt x="6844" y="18796"/>
                </a:cubicBezTo>
                <a:cubicBezTo>
                  <a:pt x="6834" y="18798"/>
                  <a:pt x="6825" y="18794"/>
                  <a:pt x="6816" y="18789"/>
                </a:cubicBezTo>
                <a:lnTo>
                  <a:pt x="6815" y="18784"/>
                </a:lnTo>
                <a:cubicBezTo>
                  <a:pt x="6180" y="18505"/>
                  <a:pt x="5682" y="17189"/>
                  <a:pt x="5593" y="15535"/>
                </a:cubicBezTo>
                <a:cubicBezTo>
                  <a:pt x="5592" y="15535"/>
                  <a:pt x="5592" y="15535"/>
                  <a:pt x="5592" y="15535"/>
                </a:cubicBezTo>
                <a:lnTo>
                  <a:pt x="5591" y="15504"/>
                </a:lnTo>
                <a:cubicBezTo>
                  <a:pt x="5582" y="15362"/>
                  <a:pt x="5577" y="15217"/>
                  <a:pt x="5578" y="15070"/>
                </a:cubicBezTo>
                <a:cubicBezTo>
                  <a:pt x="5575" y="15044"/>
                  <a:pt x="5575" y="15017"/>
                  <a:pt x="5575" y="14991"/>
                </a:cubicBezTo>
                <a:lnTo>
                  <a:pt x="5576" y="14937"/>
                </a:lnTo>
                <a:lnTo>
                  <a:pt x="5577" y="14937"/>
                </a:lnTo>
                <a:close/>
                <a:moveTo>
                  <a:pt x="5553" y="14935"/>
                </a:moveTo>
                <a:lnTo>
                  <a:pt x="5553" y="14937"/>
                </a:lnTo>
                <a:lnTo>
                  <a:pt x="5554" y="14937"/>
                </a:lnTo>
                <a:lnTo>
                  <a:pt x="5555" y="14991"/>
                </a:lnTo>
                <a:cubicBezTo>
                  <a:pt x="5555" y="15017"/>
                  <a:pt x="5555" y="15044"/>
                  <a:pt x="5552" y="15070"/>
                </a:cubicBezTo>
                <a:cubicBezTo>
                  <a:pt x="5552" y="15217"/>
                  <a:pt x="5548" y="15362"/>
                  <a:pt x="5539" y="15504"/>
                </a:cubicBezTo>
                <a:lnTo>
                  <a:pt x="5538" y="15535"/>
                </a:lnTo>
                <a:cubicBezTo>
                  <a:pt x="5538" y="15535"/>
                  <a:pt x="5537" y="15535"/>
                  <a:pt x="5537" y="15535"/>
                </a:cubicBezTo>
                <a:cubicBezTo>
                  <a:pt x="5448" y="17189"/>
                  <a:pt x="4950" y="18505"/>
                  <a:pt x="4314" y="18784"/>
                </a:cubicBezTo>
                <a:lnTo>
                  <a:pt x="4314" y="18789"/>
                </a:lnTo>
                <a:cubicBezTo>
                  <a:pt x="4305" y="18794"/>
                  <a:pt x="4295" y="18798"/>
                  <a:pt x="4285" y="18796"/>
                </a:cubicBezTo>
                <a:cubicBezTo>
                  <a:pt x="4230" y="18822"/>
                  <a:pt x="4174" y="18836"/>
                  <a:pt x="4116" y="18839"/>
                </a:cubicBezTo>
                <a:lnTo>
                  <a:pt x="4086" y="18846"/>
                </a:lnTo>
                <a:lnTo>
                  <a:pt x="4086" y="18844"/>
                </a:lnTo>
                <a:lnTo>
                  <a:pt x="4085" y="18844"/>
                </a:lnTo>
                <a:cubicBezTo>
                  <a:pt x="4084" y="18827"/>
                  <a:pt x="4084" y="18809"/>
                  <a:pt x="4084" y="18791"/>
                </a:cubicBezTo>
                <a:cubicBezTo>
                  <a:pt x="4084" y="18764"/>
                  <a:pt x="4084" y="18737"/>
                  <a:pt x="4087" y="18711"/>
                </a:cubicBezTo>
                <a:cubicBezTo>
                  <a:pt x="4086" y="18564"/>
                  <a:pt x="4091" y="18419"/>
                  <a:pt x="4100" y="18278"/>
                </a:cubicBezTo>
                <a:lnTo>
                  <a:pt x="4101" y="18246"/>
                </a:lnTo>
                <a:cubicBezTo>
                  <a:pt x="4101" y="18246"/>
                  <a:pt x="4101" y="18246"/>
                  <a:pt x="4102" y="18246"/>
                </a:cubicBezTo>
                <a:cubicBezTo>
                  <a:pt x="4191" y="16592"/>
                  <a:pt x="4689" y="15276"/>
                  <a:pt x="5324" y="14998"/>
                </a:cubicBezTo>
                <a:lnTo>
                  <a:pt x="5325" y="14992"/>
                </a:lnTo>
                <a:cubicBezTo>
                  <a:pt x="5334" y="14987"/>
                  <a:pt x="5343" y="14983"/>
                  <a:pt x="5353" y="14985"/>
                </a:cubicBezTo>
                <a:cubicBezTo>
                  <a:pt x="5408" y="14959"/>
                  <a:pt x="5465" y="14945"/>
                  <a:pt x="5522" y="14942"/>
                </a:cubicBezTo>
                <a:close/>
                <a:moveTo>
                  <a:pt x="2579" y="14935"/>
                </a:moveTo>
                <a:lnTo>
                  <a:pt x="2609" y="14942"/>
                </a:lnTo>
                <a:cubicBezTo>
                  <a:pt x="2667" y="14945"/>
                  <a:pt x="2723" y="14959"/>
                  <a:pt x="2779" y="14985"/>
                </a:cubicBezTo>
                <a:cubicBezTo>
                  <a:pt x="2788" y="14983"/>
                  <a:pt x="2798" y="14987"/>
                  <a:pt x="2807" y="14992"/>
                </a:cubicBezTo>
                <a:lnTo>
                  <a:pt x="2807" y="14998"/>
                </a:lnTo>
                <a:cubicBezTo>
                  <a:pt x="3443" y="15276"/>
                  <a:pt x="3941" y="16592"/>
                  <a:pt x="4030" y="18246"/>
                </a:cubicBezTo>
                <a:cubicBezTo>
                  <a:pt x="4031" y="18246"/>
                  <a:pt x="4031" y="18246"/>
                  <a:pt x="4031" y="18246"/>
                </a:cubicBezTo>
                <a:lnTo>
                  <a:pt x="4032" y="18278"/>
                </a:lnTo>
                <a:cubicBezTo>
                  <a:pt x="4041" y="18419"/>
                  <a:pt x="4045" y="18564"/>
                  <a:pt x="4045" y="18711"/>
                </a:cubicBezTo>
                <a:cubicBezTo>
                  <a:pt x="4048" y="18737"/>
                  <a:pt x="4048" y="18764"/>
                  <a:pt x="4048" y="18791"/>
                </a:cubicBezTo>
                <a:cubicBezTo>
                  <a:pt x="4048" y="18809"/>
                  <a:pt x="4048" y="18827"/>
                  <a:pt x="4047" y="18844"/>
                </a:cubicBezTo>
                <a:lnTo>
                  <a:pt x="4046" y="18844"/>
                </a:lnTo>
                <a:lnTo>
                  <a:pt x="4046" y="18846"/>
                </a:lnTo>
                <a:lnTo>
                  <a:pt x="4015" y="18839"/>
                </a:lnTo>
                <a:cubicBezTo>
                  <a:pt x="3958" y="18836"/>
                  <a:pt x="3902" y="18822"/>
                  <a:pt x="3846" y="18796"/>
                </a:cubicBezTo>
                <a:cubicBezTo>
                  <a:pt x="3836" y="18798"/>
                  <a:pt x="3827" y="18794"/>
                  <a:pt x="3818" y="18789"/>
                </a:cubicBezTo>
                <a:lnTo>
                  <a:pt x="3817" y="18784"/>
                </a:lnTo>
                <a:cubicBezTo>
                  <a:pt x="3182" y="18505"/>
                  <a:pt x="2684" y="17189"/>
                  <a:pt x="2595" y="15535"/>
                </a:cubicBezTo>
                <a:cubicBezTo>
                  <a:pt x="2594" y="15535"/>
                  <a:pt x="2594" y="15535"/>
                  <a:pt x="2594" y="15535"/>
                </a:cubicBezTo>
                <a:lnTo>
                  <a:pt x="2593" y="15504"/>
                </a:lnTo>
                <a:cubicBezTo>
                  <a:pt x="2584" y="15362"/>
                  <a:pt x="2580" y="15217"/>
                  <a:pt x="2580" y="15070"/>
                </a:cubicBezTo>
                <a:cubicBezTo>
                  <a:pt x="2577" y="15044"/>
                  <a:pt x="2577" y="15017"/>
                  <a:pt x="2577" y="14991"/>
                </a:cubicBezTo>
                <a:lnTo>
                  <a:pt x="2578" y="14937"/>
                </a:lnTo>
                <a:lnTo>
                  <a:pt x="2579" y="14937"/>
                </a:lnTo>
                <a:close/>
                <a:moveTo>
                  <a:pt x="2555" y="14935"/>
                </a:moveTo>
                <a:lnTo>
                  <a:pt x="2555" y="14937"/>
                </a:lnTo>
                <a:lnTo>
                  <a:pt x="2556" y="14937"/>
                </a:lnTo>
                <a:lnTo>
                  <a:pt x="2557" y="14991"/>
                </a:lnTo>
                <a:cubicBezTo>
                  <a:pt x="2557" y="15017"/>
                  <a:pt x="2557" y="15044"/>
                  <a:pt x="2554" y="15070"/>
                </a:cubicBezTo>
                <a:cubicBezTo>
                  <a:pt x="2554" y="15217"/>
                  <a:pt x="2550" y="15362"/>
                  <a:pt x="2541" y="15504"/>
                </a:cubicBezTo>
                <a:lnTo>
                  <a:pt x="2540" y="15535"/>
                </a:lnTo>
                <a:cubicBezTo>
                  <a:pt x="2540" y="15535"/>
                  <a:pt x="2540" y="15535"/>
                  <a:pt x="2539" y="15535"/>
                </a:cubicBezTo>
                <a:cubicBezTo>
                  <a:pt x="2450" y="17189"/>
                  <a:pt x="1952" y="18505"/>
                  <a:pt x="1316" y="18784"/>
                </a:cubicBezTo>
                <a:lnTo>
                  <a:pt x="1316" y="18789"/>
                </a:lnTo>
                <a:cubicBezTo>
                  <a:pt x="1307" y="18794"/>
                  <a:pt x="1297" y="18798"/>
                  <a:pt x="1288" y="18796"/>
                </a:cubicBezTo>
                <a:cubicBezTo>
                  <a:pt x="1232" y="18822"/>
                  <a:pt x="1176" y="18836"/>
                  <a:pt x="1118" y="18839"/>
                </a:cubicBezTo>
                <a:lnTo>
                  <a:pt x="1088" y="18846"/>
                </a:lnTo>
                <a:lnTo>
                  <a:pt x="1088" y="18844"/>
                </a:lnTo>
                <a:lnTo>
                  <a:pt x="1087" y="18844"/>
                </a:lnTo>
                <a:cubicBezTo>
                  <a:pt x="1086" y="18827"/>
                  <a:pt x="1086" y="18809"/>
                  <a:pt x="1086" y="18791"/>
                </a:cubicBezTo>
                <a:cubicBezTo>
                  <a:pt x="1086" y="18764"/>
                  <a:pt x="1086" y="18737"/>
                  <a:pt x="1089" y="18711"/>
                </a:cubicBezTo>
                <a:cubicBezTo>
                  <a:pt x="1089" y="18564"/>
                  <a:pt x="1093" y="18419"/>
                  <a:pt x="1102" y="18278"/>
                </a:cubicBezTo>
                <a:lnTo>
                  <a:pt x="1103" y="18246"/>
                </a:lnTo>
                <a:cubicBezTo>
                  <a:pt x="1103" y="18246"/>
                  <a:pt x="1103" y="18246"/>
                  <a:pt x="1104" y="18246"/>
                </a:cubicBezTo>
                <a:cubicBezTo>
                  <a:pt x="1193" y="16592"/>
                  <a:pt x="1691" y="15276"/>
                  <a:pt x="2326" y="14998"/>
                </a:cubicBezTo>
                <a:lnTo>
                  <a:pt x="2327" y="14992"/>
                </a:lnTo>
                <a:cubicBezTo>
                  <a:pt x="2336" y="14987"/>
                  <a:pt x="2345" y="14983"/>
                  <a:pt x="2355" y="14985"/>
                </a:cubicBezTo>
                <a:cubicBezTo>
                  <a:pt x="2411" y="14959"/>
                  <a:pt x="2467" y="14945"/>
                  <a:pt x="2524" y="14942"/>
                </a:cubicBezTo>
                <a:close/>
                <a:moveTo>
                  <a:pt x="19328" y="11563"/>
                </a:moveTo>
                <a:cubicBezTo>
                  <a:pt x="19422" y="12843"/>
                  <a:pt x="19803" y="13857"/>
                  <a:pt x="20290" y="14137"/>
                </a:cubicBezTo>
                <a:cubicBezTo>
                  <a:pt x="20196" y="12857"/>
                  <a:pt x="19815" y="11842"/>
                  <a:pt x="19328" y="11563"/>
                </a:cubicBezTo>
                <a:close/>
                <a:moveTo>
                  <a:pt x="18783" y="11563"/>
                </a:moveTo>
                <a:cubicBezTo>
                  <a:pt x="18296" y="11842"/>
                  <a:pt x="17915" y="12857"/>
                  <a:pt x="17821" y="14137"/>
                </a:cubicBezTo>
                <a:cubicBezTo>
                  <a:pt x="18308" y="13857"/>
                  <a:pt x="18689" y="12843"/>
                  <a:pt x="18783" y="11563"/>
                </a:cubicBezTo>
                <a:close/>
                <a:moveTo>
                  <a:pt x="16330" y="11563"/>
                </a:moveTo>
                <a:cubicBezTo>
                  <a:pt x="16424" y="12843"/>
                  <a:pt x="16805" y="13857"/>
                  <a:pt x="17292" y="14137"/>
                </a:cubicBezTo>
                <a:cubicBezTo>
                  <a:pt x="17198" y="12857"/>
                  <a:pt x="16817" y="11842"/>
                  <a:pt x="16330" y="11563"/>
                </a:cubicBezTo>
                <a:close/>
                <a:moveTo>
                  <a:pt x="15785" y="11563"/>
                </a:moveTo>
                <a:cubicBezTo>
                  <a:pt x="15298" y="11842"/>
                  <a:pt x="14917" y="12857"/>
                  <a:pt x="14823" y="14137"/>
                </a:cubicBezTo>
                <a:cubicBezTo>
                  <a:pt x="15310" y="13857"/>
                  <a:pt x="15691" y="12843"/>
                  <a:pt x="15785" y="11563"/>
                </a:cubicBezTo>
                <a:close/>
                <a:moveTo>
                  <a:pt x="13332" y="11563"/>
                </a:moveTo>
                <a:cubicBezTo>
                  <a:pt x="13426" y="12843"/>
                  <a:pt x="13807" y="13857"/>
                  <a:pt x="14294" y="14137"/>
                </a:cubicBezTo>
                <a:cubicBezTo>
                  <a:pt x="14200" y="12857"/>
                  <a:pt x="13819" y="11842"/>
                  <a:pt x="13332" y="11563"/>
                </a:cubicBezTo>
                <a:close/>
                <a:moveTo>
                  <a:pt x="12787" y="11563"/>
                </a:moveTo>
                <a:cubicBezTo>
                  <a:pt x="12300" y="11842"/>
                  <a:pt x="11919" y="12857"/>
                  <a:pt x="11825" y="14137"/>
                </a:cubicBezTo>
                <a:cubicBezTo>
                  <a:pt x="12312" y="13857"/>
                  <a:pt x="12693" y="12843"/>
                  <a:pt x="12787" y="11563"/>
                </a:cubicBezTo>
                <a:close/>
                <a:moveTo>
                  <a:pt x="10334" y="11563"/>
                </a:moveTo>
                <a:cubicBezTo>
                  <a:pt x="10428" y="12843"/>
                  <a:pt x="10809" y="13857"/>
                  <a:pt x="11296" y="14137"/>
                </a:cubicBezTo>
                <a:cubicBezTo>
                  <a:pt x="11202" y="12857"/>
                  <a:pt x="10821" y="11842"/>
                  <a:pt x="10334" y="11563"/>
                </a:cubicBezTo>
                <a:close/>
                <a:moveTo>
                  <a:pt x="9790" y="11563"/>
                </a:moveTo>
                <a:cubicBezTo>
                  <a:pt x="9302" y="11842"/>
                  <a:pt x="8921" y="12857"/>
                  <a:pt x="8827" y="14137"/>
                </a:cubicBezTo>
                <a:cubicBezTo>
                  <a:pt x="9315" y="13857"/>
                  <a:pt x="9695" y="12843"/>
                  <a:pt x="9790" y="11563"/>
                </a:cubicBezTo>
                <a:close/>
                <a:moveTo>
                  <a:pt x="7336" y="11563"/>
                </a:moveTo>
                <a:cubicBezTo>
                  <a:pt x="7430" y="12843"/>
                  <a:pt x="7811" y="13857"/>
                  <a:pt x="8299" y="14137"/>
                </a:cubicBezTo>
                <a:cubicBezTo>
                  <a:pt x="8204" y="12857"/>
                  <a:pt x="7824" y="11842"/>
                  <a:pt x="7336" y="11563"/>
                </a:cubicBezTo>
                <a:close/>
                <a:moveTo>
                  <a:pt x="6792" y="11563"/>
                </a:moveTo>
                <a:cubicBezTo>
                  <a:pt x="6304" y="11842"/>
                  <a:pt x="5923" y="12857"/>
                  <a:pt x="5829" y="14137"/>
                </a:cubicBezTo>
                <a:cubicBezTo>
                  <a:pt x="6317" y="13857"/>
                  <a:pt x="6697" y="12843"/>
                  <a:pt x="6792" y="11563"/>
                </a:cubicBezTo>
                <a:close/>
                <a:moveTo>
                  <a:pt x="4338" y="11563"/>
                </a:moveTo>
                <a:cubicBezTo>
                  <a:pt x="4432" y="12843"/>
                  <a:pt x="4813" y="13857"/>
                  <a:pt x="5301" y="14137"/>
                </a:cubicBezTo>
                <a:cubicBezTo>
                  <a:pt x="5206" y="12857"/>
                  <a:pt x="4826" y="11842"/>
                  <a:pt x="4338" y="11563"/>
                </a:cubicBezTo>
                <a:close/>
                <a:moveTo>
                  <a:pt x="3794" y="11563"/>
                </a:moveTo>
                <a:cubicBezTo>
                  <a:pt x="3306" y="11842"/>
                  <a:pt x="2926" y="12857"/>
                  <a:pt x="2831" y="14137"/>
                </a:cubicBezTo>
                <a:cubicBezTo>
                  <a:pt x="3319" y="13857"/>
                  <a:pt x="3699" y="12843"/>
                  <a:pt x="3794" y="11563"/>
                </a:cubicBezTo>
                <a:close/>
                <a:moveTo>
                  <a:pt x="1340" y="11563"/>
                </a:moveTo>
                <a:cubicBezTo>
                  <a:pt x="1435" y="12843"/>
                  <a:pt x="1815" y="13857"/>
                  <a:pt x="2303" y="14137"/>
                </a:cubicBezTo>
                <a:cubicBezTo>
                  <a:pt x="2208" y="12857"/>
                  <a:pt x="1828" y="11842"/>
                  <a:pt x="1340" y="11563"/>
                </a:cubicBezTo>
                <a:close/>
                <a:moveTo>
                  <a:pt x="21600" y="11077"/>
                </a:moveTo>
                <a:lnTo>
                  <a:pt x="21600" y="11705"/>
                </a:lnTo>
                <a:cubicBezTo>
                  <a:pt x="21201" y="12106"/>
                  <a:pt x="20901" y="13020"/>
                  <a:pt x="20819" y="14137"/>
                </a:cubicBezTo>
                <a:cubicBezTo>
                  <a:pt x="21146" y="13949"/>
                  <a:pt x="21426" y="13428"/>
                  <a:pt x="21600" y="12714"/>
                </a:cubicBezTo>
                <a:lnTo>
                  <a:pt x="21600" y="13666"/>
                </a:lnTo>
                <a:cubicBezTo>
                  <a:pt x="21387" y="14229"/>
                  <a:pt x="21108" y="14620"/>
                  <a:pt x="20795" y="14758"/>
                </a:cubicBezTo>
                <a:lnTo>
                  <a:pt x="20795" y="14763"/>
                </a:lnTo>
                <a:cubicBezTo>
                  <a:pt x="20785" y="14768"/>
                  <a:pt x="20776" y="14772"/>
                  <a:pt x="20766" y="14770"/>
                </a:cubicBezTo>
                <a:cubicBezTo>
                  <a:pt x="20711" y="14797"/>
                  <a:pt x="20654" y="14811"/>
                  <a:pt x="20597" y="14813"/>
                </a:cubicBezTo>
                <a:lnTo>
                  <a:pt x="20567" y="14821"/>
                </a:lnTo>
                <a:lnTo>
                  <a:pt x="20567" y="14819"/>
                </a:lnTo>
                <a:lnTo>
                  <a:pt x="20566" y="14819"/>
                </a:lnTo>
                <a:cubicBezTo>
                  <a:pt x="20565" y="14801"/>
                  <a:pt x="20565" y="14783"/>
                  <a:pt x="20565" y="14765"/>
                </a:cubicBezTo>
                <a:cubicBezTo>
                  <a:pt x="20565" y="14738"/>
                  <a:pt x="20565" y="14711"/>
                  <a:pt x="20567" y="14685"/>
                </a:cubicBezTo>
                <a:cubicBezTo>
                  <a:pt x="20567" y="14536"/>
                  <a:pt x="20571" y="14391"/>
                  <a:pt x="20580" y="14248"/>
                </a:cubicBezTo>
                <a:lnTo>
                  <a:pt x="20581" y="14216"/>
                </a:lnTo>
                <a:cubicBezTo>
                  <a:pt x="20582" y="14216"/>
                  <a:pt x="20582" y="14216"/>
                  <a:pt x="20582" y="14216"/>
                </a:cubicBezTo>
                <a:cubicBezTo>
                  <a:pt x="20661" y="12733"/>
                  <a:pt x="21064" y="11520"/>
                  <a:pt x="21600" y="11077"/>
                </a:cubicBezTo>
                <a:close/>
                <a:moveTo>
                  <a:pt x="19076" y="10878"/>
                </a:moveTo>
                <a:lnTo>
                  <a:pt x="19106" y="10886"/>
                </a:lnTo>
                <a:cubicBezTo>
                  <a:pt x="19163" y="10889"/>
                  <a:pt x="19220" y="10903"/>
                  <a:pt x="19275" y="10929"/>
                </a:cubicBezTo>
                <a:cubicBezTo>
                  <a:pt x="19285" y="10927"/>
                  <a:pt x="19294" y="10931"/>
                  <a:pt x="19304" y="10936"/>
                </a:cubicBezTo>
                <a:lnTo>
                  <a:pt x="19304" y="10942"/>
                </a:lnTo>
                <a:cubicBezTo>
                  <a:pt x="19940" y="11222"/>
                  <a:pt x="20438" y="12549"/>
                  <a:pt x="20527" y="14216"/>
                </a:cubicBezTo>
                <a:cubicBezTo>
                  <a:pt x="20527" y="14216"/>
                  <a:pt x="20527" y="14216"/>
                  <a:pt x="20528" y="14216"/>
                </a:cubicBezTo>
                <a:lnTo>
                  <a:pt x="20529" y="14248"/>
                </a:lnTo>
                <a:cubicBezTo>
                  <a:pt x="20537" y="14391"/>
                  <a:pt x="20542" y="14536"/>
                  <a:pt x="20542" y="14685"/>
                </a:cubicBezTo>
                <a:cubicBezTo>
                  <a:pt x="20544" y="14711"/>
                  <a:pt x="20544" y="14738"/>
                  <a:pt x="20544" y="14765"/>
                </a:cubicBezTo>
                <a:cubicBezTo>
                  <a:pt x="20544" y="14783"/>
                  <a:pt x="20544" y="14801"/>
                  <a:pt x="20543" y="14819"/>
                </a:cubicBezTo>
                <a:lnTo>
                  <a:pt x="20542" y="14819"/>
                </a:lnTo>
                <a:lnTo>
                  <a:pt x="20542" y="14821"/>
                </a:lnTo>
                <a:lnTo>
                  <a:pt x="20512" y="14813"/>
                </a:lnTo>
                <a:cubicBezTo>
                  <a:pt x="20454" y="14811"/>
                  <a:pt x="20398" y="14797"/>
                  <a:pt x="20343" y="14770"/>
                </a:cubicBezTo>
                <a:cubicBezTo>
                  <a:pt x="20333" y="14772"/>
                  <a:pt x="20323" y="14768"/>
                  <a:pt x="20314" y="14763"/>
                </a:cubicBezTo>
                <a:lnTo>
                  <a:pt x="20314" y="14758"/>
                </a:lnTo>
                <a:cubicBezTo>
                  <a:pt x="19678" y="14477"/>
                  <a:pt x="19180" y="13151"/>
                  <a:pt x="19091" y="11484"/>
                </a:cubicBezTo>
                <a:cubicBezTo>
                  <a:pt x="19091" y="11483"/>
                  <a:pt x="19091" y="11483"/>
                  <a:pt x="19090" y="11483"/>
                </a:cubicBezTo>
                <a:lnTo>
                  <a:pt x="19089" y="11452"/>
                </a:lnTo>
                <a:cubicBezTo>
                  <a:pt x="19080" y="11309"/>
                  <a:pt x="19076" y="11163"/>
                  <a:pt x="19076" y="11015"/>
                </a:cubicBezTo>
                <a:cubicBezTo>
                  <a:pt x="19074" y="10988"/>
                  <a:pt x="19074" y="10961"/>
                  <a:pt x="19074" y="10935"/>
                </a:cubicBezTo>
                <a:lnTo>
                  <a:pt x="19075" y="10881"/>
                </a:lnTo>
                <a:lnTo>
                  <a:pt x="19076" y="10881"/>
                </a:lnTo>
                <a:close/>
                <a:moveTo>
                  <a:pt x="19035" y="10878"/>
                </a:moveTo>
                <a:lnTo>
                  <a:pt x="19035" y="10881"/>
                </a:lnTo>
                <a:lnTo>
                  <a:pt x="19036" y="10881"/>
                </a:lnTo>
                <a:lnTo>
                  <a:pt x="19037" y="10935"/>
                </a:lnTo>
                <a:cubicBezTo>
                  <a:pt x="19037" y="10961"/>
                  <a:pt x="19037" y="10988"/>
                  <a:pt x="19035" y="11015"/>
                </a:cubicBezTo>
                <a:cubicBezTo>
                  <a:pt x="19035" y="11163"/>
                  <a:pt x="19031" y="11309"/>
                  <a:pt x="19022" y="11452"/>
                </a:cubicBezTo>
                <a:lnTo>
                  <a:pt x="19021" y="11483"/>
                </a:lnTo>
                <a:cubicBezTo>
                  <a:pt x="19020" y="11483"/>
                  <a:pt x="19020" y="11483"/>
                  <a:pt x="19020" y="11484"/>
                </a:cubicBezTo>
                <a:cubicBezTo>
                  <a:pt x="18931" y="13151"/>
                  <a:pt x="18433" y="14477"/>
                  <a:pt x="17797" y="14758"/>
                </a:cubicBezTo>
                <a:lnTo>
                  <a:pt x="17797" y="14763"/>
                </a:lnTo>
                <a:cubicBezTo>
                  <a:pt x="17787" y="14768"/>
                  <a:pt x="17778" y="14772"/>
                  <a:pt x="17768" y="14770"/>
                </a:cubicBezTo>
                <a:cubicBezTo>
                  <a:pt x="17713" y="14797"/>
                  <a:pt x="17656" y="14811"/>
                  <a:pt x="17599" y="14813"/>
                </a:cubicBezTo>
                <a:lnTo>
                  <a:pt x="17569" y="14821"/>
                </a:lnTo>
                <a:lnTo>
                  <a:pt x="17569" y="14819"/>
                </a:lnTo>
                <a:lnTo>
                  <a:pt x="17568" y="14819"/>
                </a:lnTo>
                <a:cubicBezTo>
                  <a:pt x="17567" y="14801"/>
                  <a:pt x="17567" y="14783"/>
                  <a:pt x="17567" y="14765"/>
                </a:cubicBezTo>
                <a:cubicBezTo>
                  <a:pt x="17567" y="14738"/>
                  <a:pt x="17567" y="14711"/>
                  <a:pt x="17569" y="14685"/>
                </a:cubicBezTo>
                <a:cubicBezTo>
                  <a:pt x="17569" y="14536"/>
                  <a:pt x="17573" y="14391"/>
                  <a:pt x="17582" y="14248"/>
                </a:cubicBezTo>
                <a:lnTo>
                  <a:pt x="17583" y="14216"/>
                </a:lnTo>
                <a:cubicBezTo>
                  <a:pt x="17584" y="14216"/>
                  <a:pt x="17584" y="14216"/>
                  <a:pt x="17584" y="14216"/>
                </a:cubicBezTo>
                <a:cubicBezTo>
                  <a:pt x="17673" y="12549"/>
                  <a:pt x="18171" y="11222"/>
                  <a:pt x="18807" y="10942"/>
                </a:cubicBezTo>
                <a:lnTo>
                  <a:pt x="18807" y="10936"/>
                </a:lnTo>
                <a:cubicBezTo>
                  <a:pt x="18817" y="10931"/>
                  <a:pt x="18826" y="10927"/>
                  <a:pt x="18836" y="10929"/>
                </a:cubicBezTo>
                <a:cubicBezTo>
                  <a:pt x="18891" y="10903"/>
                  <a:pt x="18948" y="10889"/>
                  <a:pt x="19005" y="10886"/>
                </a:cubicBezTo>
                <a:close/>
                <a:moveTo>
                  <a:pt x="16078" y="10878"/>
                </a:moveTo>
                <a:lnTo>
                  <a:pt x="16108" y="10886"/>
                </a:lnTo>
                <a:cubicBezTo>
                  <a:pt x="16165" y="10889"/>
                  <a:pt x="16222" y="10903"/>
                  <a:pt x="16277" y="10929"/>
                </a:cubicBezTo>
                <a:cubicBezTo>
                  <a:pt x="16287" y="10927"/>
                  <a:pt x="16296" y="10931"/>
                  <a:pt x="16306" y="10936"/>
                </a:cubicBezTo>
                <a:lnTo>
                  <a:pt x="16306" y="10942"/>
                </a:lnTo>
                <a:cubicBezTo>
                  <a:pt x="16942" y="11222"/>
                  <a:pt x="17440" y="12549"/>
                  <a:pt x="17529" y="14216"/>
                </a:cubicBezTo>
                <a:cubicBezTo>
                  <a:pt x="17529" y="14216"/>
                  <a:pt x="17529" y="14216"/>
                  <a:pt x="17530" y="14216"/>
                </a:cubicBezTo>
                <a:lnTo>
                  <a:pt x="17531" y="14248"/>
                </a:lnTo>
                <a:cubicBezTo>
                  <a:pt x="17540" y="14391"/>
                  <a:pt x="17544" y="14536"/>
                  <a:pt x="17544" y="14685"/>
                </a:cubicBezTo>
                <a:cubicBezTo>
                  <a:pt x="17546" y="14711"/>
                  <a:pt x="17546" y="14738"/>
                  <a:pt x="17546" y="14765"/>
                </a:cubicBezTo>
                <a:cubicBezTo>
                  <a:pt x="17546" y="14783"/>
                  <a:pt x="17546" y="14801"/>
                  <a:pt x="17545" y="14819"/>
                </a:cubicBezTo>
                <a:lnTo>
                  <a:pt x="17544" y="14819"/>
                </a:lnTo>
                <a:lnTo>
                  <a:pt x="17544" y="14821"/>
                </a:lnTo>
                <a:lnTo>
                  <a:pt x="17514" y="14813"/>
                </a:lnTo>
                <a:cubicBezTo>
                  <a:pt x="17457" y="14811"/>
                  <a:pt x="17400" y="14797"/>
                  <a:pt x="17345" y="14770"/>
                </a:cubicBezTo>
                <a:cubicBezTo>
                  <a:pt x="17335" y="14772"/>
                  <a:pt x="17326" y="14768"/>
                  <a:pt x="17316" y="14763"/>
                </a:cubicBezTo>
                <a:lnTo>
                  <a:pt x="17316" y="14758"/>
                </a:lnTo>
                <a:cubicBezTo>
                  <a:pt x="16680" y="14477"/>
                  <a:pt x="16182" y="13151"/>
                  <a:pt x="16093" y="11484"/>
                </a:cubicBezTo>
                <a:cubicBezTo>
                  <a:pt x="16093" y="11483"/>
                  <a:pt x="16093" y="11483"/>
                  <a:pt x="16092" y="11483"/>
                </a:cubicBezTo>
                <a:lnTo>
                  <a:pt x="16091" y="11452"/>
                </a:lnTo>
                <a:cubicBezTo>
                  <a:pt x="16082" y="11309"/>
                  <a:pt x="16078" y="11163"/>
                  <a:pt x="16078" y="11015"/>
                </a:cubicBezTo>
                <a:cubicBezTo>
                  <a:pt x="16076" y="10988"/>
                  <a:pt x="16076" y="10961"/>
                  <a:pt x="16076" y="10935"/>
                </a:cubicBezTo>
                <a:lnTo>
                  <a:pt x="16077" y="10881"/>
                </a:lnTo>
                <a:lnTo>
                  <a:pt x="16078" y="10881"/>
                </a:lnTo>
                <a:close/>
                <a:moveTo>
                  <a:pt x="16037" y="10878"/>
                </a:moveTo>
                <a:lnTo>
                  <a:pt x="16037" y="10881"/>
                </a:lnTo>
                <a:lnTo>
                  <a:pt x="16038" y="10881"/>
                </a:lnTo>
                <a:lnTo>
                  <a:pt x="16039" y="10935"/>
                </a:lnTo>
                <a:cubicBezTo>
                  <a:pt x="16039" y="10961"/>
                  <a:pt x="16039" y="10988"/>
                  <a:pt x="16037" y="11015"/>
                </a:cubicBezTo>
                <a:cubicBezTo>
                  <a:pt x="16037" y="11163"/>
                  <a:pt x="16033" y="11309"/>
                  <a:pt x="16024" y="11452"/>
                </a:cubicBezTo>
                <a:lnTo>
                  <a:pt x="16023" y="11483"/>
                </a:lnTo>
                <a:cubicBezTo>
                  <a:pt x="16022" y="11483"/>
                  <a:pt x="16022" y="11483"/>
                  <a:pt x="16022" y="11484"/>
                </a:cubicBezTo>
                <a:cubicBezTo>
                  <a:pt x="15933" y="13151"/>
                  <a:pt x="15435" y="14477"/>
                  <a:pt x="14799" y="14758"/>
                </a:cubicBezTo>
                <a:lnTo>
                  <a:pt x="14799" y="14763"/>
                </a:lnTo>
                <a:cubicBezTo>
                  <a:pt x="14789" y="14768"/>
                  <a:pt x="14780" y="14772"/>
                  <a:pt x="14770" y="14770"/>
                </a:cubicBezTo>
                <a:cubicBezTo>
                  <a:pt x="14715" y="14797"/>
                  <a:pt x="14658" y="14811"/>
                  <a:pt x="14601" y="14813"/>
                </a:cubicBezTo>
                <a:lnTo>
                  <a:pt x="14571" y="14821"/>
                </a:lnTo>
                <a:lnTo>
                  <a:pt x="14571" y="14819"/>
                </a:lnTo>
                <a:lnTo>
                  <a:pt x="14570" y="14819"/>
                </a:lnTo>
                <a:cubicBezTo>
                  <a:pt x="14569" y="14801"/>
                  <a:pt x="14569" y="14783"/>
                  <a:pt x="14569" y="14765"/>
                </a:cubicBezTo>
                <a:cubicBezTo>
                  <a:pt x="14569" y="14738"/>
                  <a:pt x="14569" y="14711"/>
                  <a:pt x="14571" y="14685"/>
                </a:cubicBezTo>
                <a:cubicBezTo>
                  <a:pt x="14571" y="14536"/>
                  <a:pt x="14575" y="14391"/>
                  <a:pt x="14584" y="14248"/>
                </a:cubicBezTo>
                <a:lnTo>
                  <a:pt x="14585" y="14216"/>
                </a:lnTo>
                <a:cubicBezTo>
                  <a:pt x="14586" y="14216"/>
                  <a:pt x="14586" y="14216"/>
                  <a:pt x="14586" y="14216"/>
                </a:cubicBezTo>
                <a:cubicBezTo>
                  <a:pt x="14675" y="12549"/>
                  <a:pt x="15173" y="11222"/>
                  <a:pt x="15809" y="10942"/>
                </a:cubicBezTo>
                <a:lnTo>
                  <a:pt x="15809" y="10936"/>
                </a:lnTo>
                <a:cubicBezTo>
                  <a:pt x="15819" y="10931"/>
                  <a:pt x="15828" y="10927"/>
                  <a:pt x="15838" y="10929"/>
                </a:cubicBezTo>
                <a:cubicBezTo>
                  <a:pt x="15893" y="10903"/>
                  <a:pt x="15950" y="10889"/>
                  <a:pt x="16007" y="10886"/>
                </a:cubicBezTo>
                <a:close/>
                <a:moveTo>
                  <a:pt x="13080" y="10878"/>
                </a:moveTo>
                <a:lnTo>
                  <a:pt x="13110" y="10886"/>
                </a:lnTo>
                <a:cubicBezTo>
                  <a:pt x="13167" y="10889"/>
                  <a:pt x="13224" y="10903"/>
                  <a:pt x="13279" y="10929"/>
                </a:cubicBezTo>
                <a:cubicBezTo>
                  <a:pt x="13289" y="10927"/>
                  <a:pt x="13298" y="10931"/>
                  <a:pt x="13308" y="10936"/>
                </a:cubicBezTo>
                <a:lnTo>
                  <a:pt x="13308" y="10942"/>
                </a:lnTo>
                <a:cubicBezTo>
                  <a:pt x="13944" y="11222"/>
                  <a:pt x="14442" y="12549"/>
                  <a:pt x="14531" y="14216"/>
                </a:cubicBezTo>
                <a:cubicBezTo>
                  <a:pt x="14531" y="14216"/>
                  <a:pt x="14531" y="14216"/>
                  <a:pt x="14532" y="14216"/>
                </a:cubicBezTo>
                <a:lnTo>
                  <a:pt x="14533" y="14248"/>
                </a:lnTo>
                <a:cubicBezTo>
                  <a:pt x="14542" y="14391"/>
                  <a:pt x="14546" y="14536"/>
                  <a:pt x="14546" y="14685"/>
                </a:cubicBezTo>
                <a:cubicBezTo>
                  <a:pt x="14548" y="14711"/>
                  <a:pt x="14548" y="14738"/>
                  <a:pt x="14548" y="14765"/>
                </a:cubicBezTo>
                <a:cubicBezTo>
                  <a:pt x="14548" y="14783"/>
                  <a:pt x="14548" y="14801"/>
                  <a:pt x="14547" y="14819"/>
                </a:cubicBezTo>
                <a:lnTo>
                  <a:pt x="14546" y="14819"/>
                </a:lnTo>
                <a:lnTo>
                  <a:pt x="14546" y="14821"/>
                </a:lnTo>
                <a:lnTo>
                  <a:pt x="14516" y="14813"/>
                </a:lnTo>
                <a:cubicBezTo>
                  <a:pt x="14459" y="14811"/>
                  <a:pt x="14402" y="14797"/>
                  <a:pt x="14347" y="14770"/>
                </a:cubicBezTo>
                <a:cubicBezTo>
                  <a:pt x="14337" y="14772"/>
                  <a:pt x="14328" y="14768"/>
                  <a:pt x="14318" y="14763"/>
                </a:cubicBezTo>
                <a:lnTo>
                  <a:pt x="14318" y="14758"/>
                </a:lnTo>
                <a:cubicBezTo>
                  <a:pt x="13682" y="14477"/>
                  <a:pt x="13184" y="13151"/>
                  <a:pt x="13095" y="11484"/>
                </a:cubicBezTo>
                <a:cubicBezTo>
                  <a:pt x="13095" y="11483"/>
                  <a:pt x="13095" y="11483"/>
                  <a:pt x="13094" y="11483"/>
                </a:cubicBezTo>
                <a:lnTo>
                  <a:pt x="13093" y="11452"/>
                </a:lnTo>
                <a:cubicBezTo>
                  <a:pt x="13084" y="11309"/>
                  <a:pt x="13080" y="11163"/>
                  <a:pt x="13080" y="11015"/>
                </a:cubicBezTo>
                <a:cubicBezTo>
                  <a:pt x="13078" y="10988"/>
                  <a:pt x="13078" y="10961"/>
                  <a:pt x="13078" y="10935"/>
                </a:cubicBezTo>
                <a:lnTo>
                  <a:pt x="13079" y="10881"/>
                </a:lnTo>
                <a:lnTo>
                  <a:pt x="13080" y="10881"/>
                </a:lnTo>
                <a:close/>
                <a:moveTo>
                  <a:pt x="13039" y="10878"/>
                </a:moveTo>
                <a:lnTo>
                  <a:pt x="13040" y="10881"/>
                </a:lnTo>
                <a:lnTo>
                  <a:pt x="13040" y="10881"/>
                </a:lnTo>
                <a:lnTo>
                  <a:pt x="13041" y="10935"/>
                </a:lnTo>
                <a:cubicBezTo>
                  <a:pt x="13041" y="10961"/>
                  <a:pt x="13041" y="10988"/>
                  <a:pt x="13039" y="11015"/>
                </a:cubicBezTo>
                <a:cubicBezTo>
                  <a:pt x="13039" y="11163"/>
                  <a:pt x="13035" y="11309"/>
                  <a:pt x="13026" y="11452"/>
                </a:cubicBezTo>
                <a:lnTo>
                  <a:pt x="13025" y="11483"/>
                </a:lnTo>
                <a:cubicBezTo>
                  <a:pt x="13025" y="11483"/>
                  <a:pt x="13024" y="11483"/>
                  <a:pt x="13024" y="11484"/>
                </a:cubicBezTo>
                <a:cubicBezTo>
                  <a:pt x="12935" y="13151"/>
                  <a:pt x="12437" y="14477"/>
                  <a:pt x="11801" y="14758"/>
                </a:cubicBezTo>
                <a:lnTo>
                  <a:pt x="11801" y="14763"/>
                </a:lnTo>
                <a:cubicBezTo>
                  <a:pt x="11792" y="14768"/>
                  <a:pt x="11782" y="14772"/>
                  <a:pt x="11772" y="14770"/>
                </a:cubicBezTo>
                <a:cubicBezTo>
                  <a:pt x="11717" y="14797"/>
                  <a:pt x="11661" y="14811"/>
                  <a:pt x="11603" y="14813"/>
                </a:cubicBezTo>
                <a:lnTo>
                  <a:pt x="11573" y="14821"/>
                </a:lnTo>
                <a:lnTo>
                  <a:pt x="11573" y="14819"/>
                </a:lnTo>
                <a:lnTo>
                  <a:pt x="11572" y="14819"/>
                </a:lnTo>
                <a:cubicBezTo>
                  <a:pt x="11571" y="14801"/>
                  <a:pt x="11571" y="14783"/>
                  <a:pt x="11571" y="14765"/>
                </a:cubicBezTo>
                <a:cubicBezTo>
                  <a:pt x="11571" y="14738"/>
                  <a:pt x="11571" y="14711"/>
                  <a:pt x="11573" y="14685"/>
                </a:cubicBezTo>
                <a:cubicBezTo>
                  <a:pt x="11573" y="14536"/>
                  <a:pt x="11578" y="14391"/>
                  <a:pt x="11587" y="14248"/>
                </a:cubicBezTo>
                <a:lnTo>
                  <a:pt x="11588" y="14216"/>
                </a:lnTo>
                <a:cubicBezTo>
                  <a:pt x="11588" y="14216"/>
                  <a:pt x="11588" y="14216"/>
                  <a:pt x="11588" y="14216"/>
                </a:cubicBezTo>
                <a:cubicBezTo>
                  <a:pt x="11677" y="12549"/>
                  <a:pt x="12175" y="11222"/>
                  <a:pt x="12811" y="10942"/>
                </a:cubicBezTo>
                <a:lnTo>
                  <a:pt x="12811" y="10936"/>
                </a:lnTo>
                <a:cubicBezTo>
                  <a:pt x="12821" y="10931"/>
                  <a:pt x="12830" y="10927"/>
                  <a:pt x="12840" y="10929"/>
                </a:cubicBezTo>
                <a:cubicBezTo>
                  <a:pt x="12895" y="10903"/>
                  <a:pt x="12952" y="10889"/>
                  <a:pt x="13009" y="10886"/>
                </a:cubicBezTo>
                <a:close/>
                <a:moveTo>
                  <a:pt x="10082" y="10878"/>
                </a:moveTo>
                <a:lnTo>
                  <a:pt x="10112" y="10886"/>
                </a:lnTo>
                <a:cubicBezTo>
                  <a:pt x="10170" y="10889"/>
                  <a:pt x="10226" y="10903"/>
                  <a:pt x="10281" y="10929"/>
                </a:cubicBezTo>
                <a:cubicBezTo>
                  <a:pt x="10291" y="10927"/>
                  <a:pt x="10301" y="10931"/>
                  <a:pt x="10310" y="10936"/>
                </a:cubicBezTo>
                <a:lnTo>
                  <a:pt x="10310" y="10942"/>
                </a:lnTo>
                <a:cubicBezTo>
                  <a:pt x="10946" y="11222"/>
                  <a:pt x="11444" y="12549"/>
                  <a:pt x="11533" y="14216"/>
                </a:cubicBezTo>
                <a:cubicBezTo>
                  <a:pt x="11533" y="14216"/>
                  <a:pt x="11534" y="14216"/>
                  <a:pt x="11534" y="14216"/>
                </a:cubicBezTo>
                <a:lnTo>
                  <a:pt x="11535" y="14248"/>
                </a:lnTo>
                <a:cubicBezTo>
                  <a:pt x="11544" y="14391"/>
                  <a:pt x="11548" y="14536"/>
                  <a:pt x="11548" y="14685"/>
                </a:cubicBezTo>
                <a:cubicBezTo>
                  <a:pt x="11550" y="14711"/>
                  <a:pt x="11550" y="14738"/>
                  <a:pt x="11550" y="14765"/>
                </a:cubicBezTo>
                <a:cubicBezTo>
                  <a:pt x="11550" y="14783"/>
                  <a:pt x="11550" y="14801"/>
                  <a:pt x="11549" y="14819"/>
                </a:cubicBezTo>
                <a:lnTo>
                  <a:pt x="11549" y="14819"/>
                </a:lnTo>
                <a:lnTo>
                  <a:pt x="11548" y="14821"/>
                </a:lnTo>
                <a:lnTo>
                  <a:pt x="11518" y="14813"/>
                </a:lnTo>
                <a:cubicBezTo>
                  <a:pt x="11461" y="14811"/>
                  <a:pt x="11404" y="14797"/>
                  <a:pt x="11349" y="14770"/>
                </a:cubicBezTo>
                <a:cubicBezTo>
                  <a:pt x="11339" y="14772"/>
                  <a:pt x="11330" y="14768"/>
                  <a:pt x="11320" y="14763"/>
                </a:cubicBezTo>
                <a:lnTo>
                  <a:pt x="11320" y="14758"/>
                </a:lnTo>
                <a:cubicBezTo>
                  <a:pt x="10684" y="14477"/>
                  <a:pt x="10186" y="13151"/>
                  <a:pt x="10097" y="11484"/>
                </a:cubicBezTo>
                <a:cubicBezTo>
                  <a:pt x="10097" y="11483"/>
                  <a:pt x="10097" y="11483"/>
                  <a:pt x="10097" y="11483"/>
                </a:cubicBezTo>
                <a:lnTo>
                  <a:pt x="10096" y="11452"/>
                </a:lnTo>
                <a:cubicBezTo>
                  <a:pt x="10087" y="11309"/>
                  <a:pt x="10082" y="11163"/>
                  <a:pt x="10082" y="11015"/>
                </a:cubicBezTo>
                <a:cubicBezTo>
                  <a:pt x="10080" y="10988"/>
                  <a:pt x="10080" y="10961"/>
                  <a:pt x="10080" y="10935"/>
                </a:cubicBezTo>
                <a:lnTo>
                  <a:pt x="10081" y="10881"/>
                </a:lnTo>
                <a:lnTo>
                  <a:pt x="10082" y="10881"/>
                </a:lnTo>
                <a:close/>
                <a:moveTo>
                  <a:pt x="10042" y="10878"/>
                </a:moveTo>
                <a:lnTo>
                  <a:pt x="10042" y="10881"/>
                </a:lnTo>
                <a:lnTo>
                  <a:pt x="10042" y="10881"/>
                </a:lnTo>
                <a:lnTo>
                  <a:pt x="10044" y="10935"/>
                </a:lnTo>
                <a:cubicBezTo>
                  <a:pt x="10044" y="10961"/>
                  <a:pt x="10043" y="10988"/>
                  <a:pt x="10041" y="11015"/>
                </a:cubicBezTo>
                <a:cubicBezTo>
                  <a:pt x="10041" y="11163"/>
                  <a:pt x="10037" y="11309"/>
                  <a:pt x="10028" y="11452"/>
                </a:cubicBezTo>
                <a:lnTo>
                  <a:pt x="10027" y="11483"/>
                </a:lnTo>
                <a:cubicBezTo>
                  <a:pt x="10027" y="11483"/>
                  <a:pt x="10026" y="11483"/>
                  <a:pt x="10026" y="11484"/>
                </a:cubicBezTo>
                <a:cubicBezTo>
                  <a:pt x="9937" y="13151"/>
                  <a:pt x="9439" y="14477"/>
                  <a:pt x="8803" y="14758"/>
                </a:cubicBezTo>
                <a:lnTo>
                  <a:pt x="8803" y="14763"/>
                </a:lnTo>
                <a:cubicBezTo>
                  <a:pt x="8794" y="14768"/>
                  <a:pt x="8784" y="14772"/>
                  <a:pt x="8774" y="14770"/>
                </a:cubicBezTo>
                <a:cubicBezTo>
                  <a:pt x="8719" y="14797"/>
                  <a:pt x="8663" y="14811"/>
                  <a:pt x="8605" y="14813"/>
                </a:cubicBezTo>
                <a:lnTo>
                  <a:pt x="8575" y="14821"/>
                </a:lnTo>
                <a:lnTo>
                  <a:pt x="8575" y="14819"/>
                </a:lnTo>
                <a:lnTo>
                  <a:pt x="8574" y="14819"/>
                </a:lnTo>
                <a:cubicBezTo>
                  <a:pt x="8573" y="14801"/>
                  <a:pt x="8573" y="14783"/>
                  <a:pt x="8573" y="14765"/>
                </a:cubicBezTo>
                <a:cubicBezTo>
                  <a:pt x="8573" y="14738"/>
                  <a:pt x="8573" y="14711"/>
                  <a:pt x="8575" y="14685"/>
                </a:cubicBezTo>
                <a:cubicBezTo>
                  <a:pt x="8575" y="14536"/>
                  <a:pt x="8580" y="14391"/>
                  <a:pt x="8589" y="14248"/>
                </a:cubicBezTo>
                <a:lnTo>
                  <a:pt x="8590" y="14216"/>
                </a:lnTo>
                <a:cubicBezTo>
                  <a:pt x="8590" y="14216"/>
                  <a:pt x="8590" y="14216"/>
                  <a:pt x="8591" y="14216"/>
                </a:cubicBezTo>
                <a:cubicBezTo>
                  <a:pt x="8680" y="12549"/>
                  <a:pt x="9177" y="11222"/>
                  <a:pt x="9813" y="10942"/>
                </a:cubicBezTo>
                <a:lnTo>
                  <a:pt x="9813" y="10936"/>
                </a:lnTo>
                <a:cubicBezTo>
                  <a:pt x="9823" y="10931"/>
                  <a:pt x="9832" y="10927"/>
                  <a:pt x="9842" y="10929"/>
                </a:cubicBezTo>
                <a:cubicBezTo>
                  <a:pt x="9897" y="10903"/>
                  <a:pt x="9954" y="10889"/>
                  <a:pt x="10011" y="10886"/>
                </a:cubicBezTo>
                <a:close/>
                <a:moveTo>
                  <a:pt x="7084" y="10878"/>
                </a:moveTo>
                <a:lnTo>
                  <a:pt x="7114" y="10886"/>
                </a:lnTo>
                <a:cubicBezTo>
                  <a:pt x="7172" y="10889"/>
                  <a:pt x="7228" y="10903"/>
                  <a:pt x="7283" y="10929"/>
                </a:cubicBezTo>
                <a:cubicBezTo>
                  <a:pt x="7293" y="10927"/>
                  <a:pt x="7303" y="10931"/>
                  <a:pt x="7312" y="10936"/>
                </a:cubicBezTo>
                <a:lnTo>
                  <a:pt x="7312" y="10942"/>
                </a:lnTo>
                <a:cubicBezTo>
                  <a:pt x="7948" y="11222"/>
                  <a:pt x="8446" y="12549"/>
                  <a:pt x="8535" y="14216"/>
                </a:cubicBezTo>
                <a:cubicBezTo>
                  <a:pt x="8535" y="14216"/>
                  <a:pt x="8536" y="14216"/>
                  <a:pt x="8536" y="14216"/>
                </a:cubicBezTo>
                <a:lnTo>
                  <a:pt x="8537" y="14248"/>
                </a:lnTo>
                <a:cubicBezTo>
                  <a:pt x="8546" y="14391"/>
                  <a:pt x="8550" y="14536"/>
                  <a:pt x="8550" y="14685"/>
                </a:cubicBezTo>
                <a:cubicBezTo>
                  <a:pt x="8552" y="14711"/>
                  <a:pt x="8553" y="14738"/>
                  <a:pt x="8553" y="14765"/>
                </a:cubicBezTo>
                <a:cubicBezTo>
                  <a:pt x="8553" y="14783"/>
                  <a:pt x="8552" y="14801"/>
                  <a:pt x="8551" y="14819"/>
                </a:cubicBezTo>
                <a:lnTo>
                  <a:pt x="8551" y="14819"/>
                </a:lnTo>
                <a:lnTo>
                  <a:pt x="8551" y="14821"/>
                </a:lnTo>
                <a:lnTo>
                  <a:pt x="8520" y="14813"/>
                </a:lnTo>
                <a:cubicBezTo>
                  <a:pt x="8463" y="14811"/>
                  <a:pt x="8406" y="14797"/>
                  <a:pt x="8351" y="14770"/>
                </a:cubicBezTo>
                <a:cubicBezTo>
                  <a:pt x="8341" y="14772"/>
                  <a:pt x="8332" y="14768"/>
                  <a:pt x="8322" y="14763"/>
                </a:cubicBezTo>
                <a:lnTo>
                  <a:pt x="8322" y="14758"/>
                </a:lnTo>
                <a:cubicBezTo>
                  <a:pt x="7686" y="14477"/>
                  <a:pt x="7189" y="13151"/>
                  <a:pt x="7099" y="11484"/>
                </a:cubicBezTo>
                <a:cubicBezTo>
                  <a:pt x="7099" y="11483"/>
                  <a:pt x="7099" y="11483"/>
                  <a:pt x="7099" y="11483"/>
                </a:cubicBezTo>
                <a:lnTo>
                  <a:pt x="7098" y="11452"/>
                </a:lnTo>
                <a:cubicBezTo>
                  <a:pt x="7089" y="11309"/>
                  <a:pt x="7084" y="11163"/>
                  <a:pt x="7084" y="11015"/>
                </a:cubicBezTo>
                <a:cubicBezTo>
                  <a:pt x="7082" y="10988"/>
                  <a:pt x="7082" y="10961"/>
                  <a:pt x="7082" y="10935"/>
                </a:cubicBezTo>
                <a:lnTo>
                  <a:pt x="7083" y="10881"/>
                </a:lnTo>
                <a:lnTo>
                  <a:pt x="7084" y="10881"/>
                </a:lnTo>
                <a:close/>
                <a:moveTo>
                  <a:pt x="7044" y="10878"/>
                </a:moveTo>
                <a:lnTo>
                  <a:pt x="7044" y="10881"/>
                </a:lnTo>
                <a:lnTo>
                  <a:pt x="7045" y="10881"/>
                </a:lnTo>
                <a:lnTo>
                  <a:pt x="7046" y="10935"/>
                </a:lnTo>
                <a:cubicBezTo>
                  <a:pt x="7046" y="10961"/>
                  <a:pt x="7046" y="10988"/>
                  <a:pt x="7043" y="11015"/>
                </a:cubicBezTo>
                <a:cubicBezTo>
                  <a:pt x="7043" y="11163"/>
                  <a:pt x="7039" y="11309"/>
                  <a:pt x="7030" y="11452"/>
                </a:cubicBezTo>
                <a:lnTo>
                  <a:pt x="7029" y="11483"/>
                </a:lnTo>
                <a:cubicBezTo>
                  <a:pt x="7029" y="11483"/>
                  <a:pt x="7028" y="11483"/>
                  <a:pt x="7028" y="11484"/>
                </a:cubicBezTo>
                <a:cubicBezTo>
                  <a:pt x="6939" y="13151"/>
                  <a:pt x="6441" y="14477"/>
                  <a:pt x="5805" y="14758"/>
                </a:cubicBezTo>
                <a:lnTo>
                  <a:pt x="5805" y="14763"/>
                </a:lnTo>
                <a:cubicBezTo>
                  <a:pt x="5796" y="14768"/>
                  <a:pt x="5786" y="14772"/>
                  <a:pt x="5776" y="14770"/>
                </a:cubicBezTo>
                <a:cubicBezTo>
                  <a:pt x="5721" y="14797"/>
                  <a:pt x="5665" y="14811"/>
                  <a:pt x="5607" y="14813"/>
                </a:cubicBezTo>
                <a:lnTo>
                  <a:pt x="5577" y="14821"/>
                </a:lnTo>
                <a:lnTo>
                  <a:pt x="5577" y="14819"/>
                </a:lnTo>
                <a:lnTo>
                  <a:pt x="5576" y="14819"/>
                </a:lnTo>
                <a:cubicBezTo>
                  <a:pt x="5575" y="14801"/>
                  <a:pt x="5575" y="14783"/>
                  <a:pt x="5575" y="14765"/>
                </a:cubicBezTo>
                <a:cubicBezTo>
                  <a:pt x="5575" y="14738"/>
                  <a:pt x="5575" y="14711"/>
                  <a:pt x="5578" y="14685"/>
                </a:cubicBezTo>
                <a:cubicBezTo>
                  <a:pt x="5577" y="14536"/>
                  <a:pt x="5582" y="14391"/>
                  <a:pt x="5591" y="14248"/>
                </a:cubicBezTo>
                <a:lnTo>
                  <a:pt x="5592" y="14216"/>
                </a:lnTo>
                <a:cubicBezTo>
                  <a:pt x="5592" y="14216"/>
                  <a:pt x="5592" y="14216"/>
                  <a:pt x="5593" y="14216"/>
                </a:cubicBezTo>
                <a:cubicBezTo>
                  <a:pt x="5682" y="12549"/>
                  <a:pt x="6180" y="11222"/>
                  <a:pt x="6815" y="10942"/>
                </a:cubicBezTo>
                <a:lnTo>
                  <a:pt x="6816" y="10936"/>
                </a:lnTo>
                <a:cubicBezTo>
                  <a:pt x="6825" y="10931"/>
                  <a:pt x="6834" y="10927"/>
                  <a:pt x="6844" y="10929"/>
                </a:cubicBezTo>
                <a:cubicBezTo>
                  <a:pt x="6900" y="10903"/>
                  <a:pt x="6956" y="10889"/>
                  <a:pt x="7013" y="10886"/>
                </a:cubicBezTo>
                <a:close/>
                <a:moveTo>
                  <a:pt x="4086" y="10878"/>
                </a:moveTo>
                <a:lnTo>
                  <a:pt x="4116" y="10886"/>
                </a:lnTo>
                <a:cubicBezTo>
                  <a:pt x="4174" y="10889"/>
                  <a:pt x="4230" y="10903"/>
                  <a:pt x="4285" y="10929"/>
                </a:cubicBezTo>
                <a:cubicBezTo>
                  <a:pt x="4295" y="10927"/>
                  <a:pt x="4305" y="10931"/>
                  <a:pt x="4314" y="10936"/>
                </a:cubicBezTo>
                <a:lnTo>
                  <a:pt x="4314" y="10942"/>
                </a:lnTo>
                <a:cubicBezTo>
                  <a:pt x="4950" y="11222"/>
                  <a:pt x="5448" y="12549"/>
                  <a:pt x="5537" y="14216"/>
                </a:cubicBezTo>
                <a:cubicBezTo>
                  <a:pt x="5537" y="14216"/>
                  <a:pt x="5538" y="14216"/>
                  <a:pt x="5538" y="14216"/>
                </a:cubicBezTo>
                <a:lnTo>
                  <a:pt x="5539" y="14248"/>
                </a:lnTo>
                <a:cubicBezTo>
                  <a:pt x="5548" y="14391"/>
                  <a:pt x="5552" y="14536"/>
                  <a:pt x="5552" y="14685"/>
                </a:cubicBezTo>
                <a:cubicBezTo>
                  <a:pt x="5555" y="14711"/>
                  <a:pt x="5555" y="14738"/>
                  <a:pt x="5555" y="14765"/>
                </a:cubicBezTo>
                <a:cubicBezTo>
                  <a:pt x="5555" y="14783"/>
                  <a:pt x="5555" y="14801"/>
                  <a:pt x="5554" y="14819"/>
                </a:cubicBezTo>
                <a:lnTo>
                  <a:pt x="5553" y="14819"/>
                </a:lnTo>
                <a:lnTo>
                  <a:pt x="5553" y="14821"/>
                </a:lnTo>
                <a:lnTo>
                  <a:pt x="5522" y="14813"/>
                </a:lnTo>
                <a:cubicBezTo>
                  <a:pt x="5465" y="14811"/>
                  <a:pt x="5408" y="14797"/>
                  <a:pt x="5353" y="14770"/>
                </a:cubicBezTo>
                <a:cubicBezTo>
                  <a:pt x="5343" y="14772"/>
                  <a:pt x="5334" y="14768"/>
                  <a:pt x="5325" y="14763"/>
                </a:cubicBezTo>
                <a:lnTo>
                  <a:pt x="5324" y="14758"/>
                </a:lnTo>
                <a:cubicBezTo>
                  <a:pt x="4689" y="14477"/>
                  <a:pt x="4191" y="13151"/>
                  <a:pt x="4102" y="11484"/>
                </a:cubicBezTo>
                <a:cubicBezTo>
                  <a:pt x="4101" y="11483"/>
                  <a:pt x="4101" y="11483"/>
                  <a:pt x="4101" y="11483"/>
                </a:cubicBezTo>
                <a:lnTo>
                  <a:pt x="4100" y="11452"/>
                </a:lnTo>
                <a:cubicBezTo>
                  <a:pt x="4091" y="11309"/>
                  <a:pt x="4086" y="11163"/>
                  <a:pt x="4087" y="11015"/>
                </a:cubicBezTo>
                <a:cubicBezTo>
                  <a:pt x="4084" y="10988"/>
                  <a:pt x="4084" y="10961"/>
                  <a:pt x="4084" y="10935"/>
                </a:cubicBezTo>
                <a:lnTo>
                  <a:pt x="4085" y="10881"/>
                </a:lnTo>
                <a:lnTo>
                  <a:pt x="4086" y="10881"/>
                </a:lnTo>
                <a:close/>
                <a:moveTo>
                  <a:pt x="4046" y="10878"/>
                </a:moveTo>
                <a:lnTo>
                  <a:pt x="4046" y="10881"/>
                </a:lnTo>
                <a:lnTo>
                  <a:pt x="4047" y="10881"/>
                </a:lnTo>
                <a:lnTo>
                  <a:pt x="4048" y="10935"/>
                </a:lnTo>
                <a:cubicBezTo>
                  <a:pt x="4048" y="10961"/>
                  <a:pt x="4048" y="10988"/>
                  <a:pt x="4045" y="11015"/>
                </a:cubicBezTo>
                <a:cubicBezTo>
                  <a:pt x="4045" y="11163"/>
                  <a:pt x="4041" y="11309"/>
                  <a:pt x="4032" y="11452"/>
                </a:cubicBezTo>
                <a:lnTo>
                  <a:pt x="4031" y="11483"/>
                </a:lnTo>
                <a:cubicBezTo>
                  <a:pt x="4031" y="11483"/>
                  <a:pt x="4031" y="11483"/>
                  <a:pt x="4030" y="11484"/>
                </a:cubicBezTo>
                <a:cubicBezTo>
                  <a:pt x="3941" y="13151"/>
                  <a:pt x="3443" y="14477"/>
                  <a:pt x="2807" y="14758"/>
                </a:cubicBezTo>
                <a:lnTo>
                  <a:pt x="2807" y="14763"/>
                </a:lnTo>
                <a:cubicBezTo>
                  <a:pt x="2798" y="14768"/>
                  <a:pt x="2788" y="14772"/>
                  <a:pt x="2779" y="14770"/>
                </a:cubicBezTo>
                <a:cubicBezTo>
                  <a:pt x="2723" y="14797"/>
                  <a:pt x="2667" y="14811"/>
                  <a:pt x="2609" y="14813"/>
                </a:cubicBezTo>
                <a:lnTo>
                  <a:pt x="2579" y="14821"/>
                </a:lnTo>
                <a:lnTo>
                  <a:pt x="2579" y="14819"/>
                </a:lnTo>
                <a:lnTo>
                  <a:pt x="2578" y="14819"/>
                </a:lnTo>
                <a:cubicBezTo>
                  <a:pt x="2577" y="14801"/>
                  <a:pt x="2577" y="14783"/>
                  <a:pt x="2577" y="14765"/>
                </a:cubicBezTo>
                <a:cubicBezTo>
                  <a:pt x="2577" y="14738"/>
                  <a:pt x="2577" y="14711"/>
                  <a:pt x="2580" y="14685"/>
                </a:cubicBezTo>
                <a:cubicBezTo>
                  <a:pt x="2580" y="14536"/>
                  <a:pt x="2584" y="14391"/>
                  <a:pt x="2593" y="14248"/>
                </a:cubicBezTo>
                <a:lnTo>
                  <a:pt x="2594" y="14216"/>
                </a:lnTo>
                <a:cubicBezTo>
                  <a:pt x="2594" y="14216"/>
                  <a:pt x="2594" y="14216"/>
                  <a:pt x="2595" y="14216"/>
                </a:cubicBezTo>
                <a:cubicBezTo>
                  <a:pt x="2684" y="12549"/>
                  <a:pt x="3182" y="11222"/>
                  <a:pt x="3817" y="10942"/>
                </a:cubicBezTo>
                <a:lnTo>
                  <a:pt x="3818" y="10936"/>
                </a:lnTo>
                <a:cubicBezTo>
                  <a:pt x="3827" y="10931"/>
                  <a:pt x="3836" y="10927"/>
                  <a:pt x="3846" y="10929"/>
                </a:cubicBezTo>
                <a:cubicBezTo>
                  <a:pt x="3902" y="10903"/>
                  <a:pt x="3958" y="10889"/>
                  <a:pt x="4015" y="10886"/>
                </a:cubicBezTo>
                <a:close/>
                <a:moveTo>
                  <a:pt x="1088" y="10878"/>
                </a:moveTo>
                <a:lnTo>
                  <a:pt x="1118" y="10886"/>
                </a:lnTo>
                <a:cubicBezTo>
                  <a:pt x="1176" y="10889"/>
                  <a:pt x="1232" y="10903"/>
                  <a:pt x="1288" y="10929"/>
                </a:cubicBezTo>
                <a:cubicBezTo>
                  <a:pt x="1297" y="10927"/>
                  <a:pt x="1307" y="10931"/>
                  <a:pt x="1316" y="10936"/>
                </a:cubicBezTo>
                <a:lnTo>
                  <a:pt x="1316" y="10942"/>
                </a:lnTo>
                <a:cubicBezTo>
                  <a:pt x="1952" y="11222"/>
                  <a:pt x="2450" y="12549"/>
                  <a:pt x="2539" y="14216"/>
                </a:cubicBezTo>
                <a:cubicBezTo>
                  <a:pt x="2540" y="14216"/>
                  <a:pt x="2540" y="14216"/>
                  <a:pt x="2540" y="14216"/>
                </a:cubicBezTo>
                <a:lnTo>
                  <a:pt x="2541" y="14248"/>
                </a:lnTo>
                <a:cubicBezTo>
                  <a:pt x="2550" y="14391"/>
                  <a:pt x="2554" y="14536"/>
                  <a:pt x="2554" y="14685"/>
                </a:cubicBezTo>
                <a:cubicBezTo>
                  <a:pt x="2557" y="14711"/>
                  <a:pt x="2557" y="14738"/>
                  <a:pt x="2557" y="14765"/>
                </a:cubicBezTo>
                <a:cubicBezTo>
                  <a:pt x="2557" y="14783"/>
                  <a:pt x="2557" y="14801"/>
                  <a:pt x="2556" y="14819"/>
                </a:cubicBezTo>
                <a:lnTo>
                  <a:pt x="2555" y="14819"/>
                </a:lnTo>
                <a:lnTo>
                  <a:pt x="2555" y="14821"/>
                </a:lnTo>
                <a:lnTo>
                  <a:pt x="2524" y="14813"/>
                </a:lnTo>
                <a:cubicBezTo>
                  <a:pt x="2467" y="14811"/>
                  <a:pt x="2411" y="14797"/>
                  <a:pt x="2355" y="14770"/>
                </a:cubicBezTo>
                <a:cubicBezTo>
                  <a:pt x="2345" y="14772"/>
                  <a:pt x="2336" y="14768"/>
                  <a:pt x="2327" y="14763"/>
                </a:cubicBezTo>
                <a:lnTo>
                  <a:pt x="2326" y="14758"/>
                </a:lnTo>
                <a:cubicBezTo>
                  <a:pt x="1691" y="14477"/>
                  <a:pt x="1193" y="13151"/>
                  <a:pt x="1104" y="11484"/>
                </a:cubicBezTo>
                <a:cubicBezTo>
                  <a:pt x="1103" y="11483"/>
                  <a:pt x="1103" y="11483"/>
                  <a:pt x="1103" y="11483"/>
                </a:cubicBezTo>
                <a:lnTo>
                  <a:pt x="1102" y="11452"/>
                </a:lnTo>
                <a:cubicBezTo>
                  <a:pt x="1093" y="11309"/>
                  <a:pt x="1089" y="11163"/>
                  <a:pt x="1089" y="11015"/>
                </a:cubicBezTo>
                <a:cubicBezTo>
                  <a:pt x="1086" y="10988"/>
                  <a:pt x="1086" y="10961"/>
                  <a:pt x="1086" y="10935"/>
                </a:cubicBezTo>
                <a:lnTo>
                  <a:pt x="1087" y="10881"/>
                </a:lnTo>
                <a:lnTo>
                  <a:pt x="1088" y="10881"/>
                </a:lnTo>
                <a:close/>
                <a:moveTo>
                  <a:pt x="1048" y="10878"/>
                </a:moveTo>
                <a:lnTo>
                  <a:pt x="1048" y="10881"/>
                </a:lnTo>
                <a:lnTo>
                  <a:pt x="1049" y="10881"/>
                </a:lnTo>
                <a:lnTo>
                  <a:pt x="1050" y="10935"/>
                </a:lnTo>
                <a:cubicBezTo>
                  <a:pt x="1050" y="10961"/>
                  <a:pt x="1050" y="10988"/>
                  <a:pt x="1047" y="11015"/>
                </a:cubicBezTo>
                <a:cubicBezTo>
                  <a:pt x="1047" y="11163"/>
                  <a:pt x="1043" y="11309"/>
                  <a:pt x="1034" y="11452"/>
                </a:cubicBezTo>
                <a:lnTo>
                  <a:pt x="1033" y="11483"/>
                </a:lnTo>
                <a:cubicBezTo>
                  <a:pt x="1033" y="11483"/>
                  <a:pt x="1033" y="11483"/>
                  <a:pt x="1032" y="11484"/>
                </a:cubicBezTo>
                <a:cubicBezTo>
                  <a:pt x="952" y="12979"/>
                  <a:pt x="543" y="14201"/>
                  <a:pt x="0" y="14632"/>
                </a:cubicBezTo>
                <a:lnTo>
                  <a:pt x="0" y="14007"/>
                </a:lnTo>
                <a:cubicBezTo>
                  <a:pt x="406" y="13615"/>
                  <a:pt x="713" y="12692"/>
                  <a:pt x="796" y="11563"/>
                </a:cubicBezTo>
                <a:cubicBezTo>
                  <a:pt x="459" y="11756"/>
                  <a:pt x="173" y="12300"/>
                  <a:pt x="0" y="13046"/>
                </a:cubicBezTo>
                <a:lnTo>
                  <a:pt x="0" y="12069"/>
                </a:lnTo>
                <a:cubicBezTo>
                  <a:pt x="215" y="11488"/>
                  <a:pt x="500" y="11083"/>
                  <a:pt x="820" y="10942"/>
                </a:cubicBezTo>
                <a:lnTo>
                  <a:pt x="820" y="10936"/>
                </a:lnTo>
                <a:cubicBezTo>
                  <a:pt x="829" y="10931"/>
                  <a:pt x="839" y="10927"/>
                  <a:pt x="848" y="10929"/>
                </a:cubicBezTo>
                <a:cubicBezTo>
                  <a:pt x="904" y="10903"/>
                  <a:pt x="960" y="10889"/>
                  <a:pt x="1018" y="10886"/>
                </a:cubicBezTo>
                <a:close/>
                <a:moveTo>
                  <a:pt x="20290" y="7597"/>
                </a:moveTo>
                <a:cubicBezTo>
                  <a:pt x="19803" y="7874"/>
                  <a:pt x="19422" y="8881"/>
                  <a:pt x="19328" y="10151"/>
                </a:cubicBezTo>
                <a:cubicBezTo>
                  <a:pt x="19815" y="9874"/>
                  <a:pt x="20196" y="8867"/>
                  <a:pt x="20290" y="7597"/>
                </a:cubicBezTo>
                <a:close/>
                <a:moveTo>
                  <a:pt x="17821" y="7597"/>
                </a:moveTo>
                <a:cubicBezTo>
                  <a:pt x="17915" y="8867"/>
                  <a:pt x="18296" y="9874"/>
                  <a:pt x="18783" y="10151"/>
                </a:cubicBezTo>
                <a:cubicBezTo>
                  <a:pt x="18689" y="8881"/>
                  <a:pt x="18308" y="7874"/>
                  <a:pt x="17821" y="7597"/>
                </a:cubicBezTo>
                <a:close/>
                <a:moveTo>
                  <a:pt x="17292" y="7597"/>
                </a:moveTo>
                <a:cubicBezTo>
                  <a:pt x="16805" y="7874"/>
                  <a:pt x="16424" y="8881"/>
                  <a:pt x="16330" y="10151"/>
                </a:cubicBezTo>
                <a:cubicBezTo>
                  <a:pt x="16817" y="9874"/>
                  <a:pt x="17198" y="8867"/>
                  <a:pt x="17292" y="7597"/>
                </a:cubicBezTo>
                <a:close/>
                <a:moveTo>
                  <a:pt x="14823" y="7597"/>
                </a:moveTo>
                <a:cubicBezTo>
                  <a:pt x="14917" y="8867"/>
                  <a:pt x="15298" y="9874"/>
                  <a:pt x="15785" y="10151"/>
                </a:cubicBezTo>
                <a:cubicBezTo>
                  <a:pt x="15691" y="8881"/>
                  <a:pt x="15310" y="7874"/>
                  <a:pt x="14823" y="7597"/>
                </a:cubicBezTo>
                <a:close/>
                <a:moveTo>
                  <a:pt x="14294" y="7597"/>
                </a:moveTo>
                <a:cubicBezTo>
                  <a:pt x="13807" y="7874"/>
                  <a:pt x="13426" y="8881"/>
                  <a:pt x="13332" y="10151"/>
                </a:cubicBezTo>
                <a:cubicBezTo>
                  <a:pt x="13819" y="9874"/>
                  <a:pt x="14200" y="8867"/>
                  <a:pt x="14294" y="7597"/>
                </a:cubicBezTo>
                <a:close/>
                <a:moveTo>
                  <a:pt x="11825" y="7597"/>
                </a:moveTo>
                <a:cubicBezTo>
                  <a:pt x="11919" y="8867"/>
                  <a:pt x="12300" y="9874"/>
                  <a:pt x="12787" y="10151"/>
                </a:cubicBezTo>
                <a:cubicBezTo>
                  <a:pt x="12693" y="8881"/>
                  <a:pt x="12312" y="7874"/>
                  <a:pt x="11825" y="7597"/>
                </a:cubicBezTo>
                <a:close/>
                <a:moveTo>
                  <a:pt x="11296" y="7597"/>
                </a:moveTo>
                <a:cubicBezTo>
                  <a:pt x="10809" y="7874"/>
                  <a:pt x="10428" y="8881"/>
                  <a:pt x="10334" y="10151"/>
                </a:cubicBezTo>
                <a:cubicBezTo>
                  <a:pt x="10821" y="9874"/>
                  <a:pt x="11202" y="8867"/>
                  <a:pt x="11296" y="7597"/>
                </a:cubicBezTo>
                <a:close/>
                <a:moveTo>
                  <a:pt x="8827" y="7597"/>
                </a:moveTo>
                <a:cubicBezTo>
                  <a:pt x="8921" y="8867"/>
                  <a:pt x="9302" y="9874"/>
                  <a:pt x="9790" y="10151"/>
                </a:cubicBezTo>
                <a:cubicBezTo>
                  <a:pt x="9695" y="8881"/>
                  <a:pt x="9315" y="7874"/>
                  <a:pt x="8827" y="7597"/>
                </a:cubicBezTo>
                <a:close/>
                <a:moveTo>
                  <a:pt x="8299" y="7597"/>
                </a:moveTo>
                <a:cubicBezTo>
                  <a:pt x="7811" y="7874"/>
                  <a:pt x="7430" y="8881"/>
                  <a:pt x="7336" y="10151"/>
                </a:cubicBezTo>
                <a:cubicBezTo>
                  <a:pt x="7824" y="9874"/>
                  <a:pt x="8204" y="8867"/>
                  <a:pt x="8299" y="7597"/>
                </a:cubicBezTo>
                <a:close/>
                <a:moveTo>
                  <a:pt x="5829" y="7597"/>
                </a:moveTo>
                <a:cubicBezTo>
                  <a:pt x="5923" y="8867"/>
                  <a:pt x="6304" y="9874"/>
                  <a:pt x="6792" y="10151"/>
                </a:cubicBezTo>
                <a:cubicBezTo>
                  <a:pt x="6697" y="8881"/>
                  <a:pt x="6317" y="7874"/>
                  <a:pt x="5829" y="7597"/>
                </a:cubicBezTo>
                <a:close/>
                <a:moveTo>
                  <a:pt x="5301" y="7597"/>
                </a:moveTo>
                <a:cubicBezTo>
                  <a:pt x="4813" y="7874"/>
                  <a:pt x="4432" y="8881"/>
                  <a:pt x="4338" y="10151"/>
                </a:cubicBezTo>
                <a:cubicBezTo>
                  <a:pt x="4826" y="9874"/>
                  <a:pt x="5206" y="8867"/>
                  <a:pt x="5301" y="7597"/>
                </a:cubicBezTo>
                <a:close/>
                <a:moveTo>
                  <a:pt x="2831" y="7597"/>
                </a:moveTo>
                <a:cubicBezTo>
                  <a:pt x="2926" y="8867"/>
                  <a:pt x="3306" y="9874"/>
                  <a:pt x="3794" y="10151"/>
                </a:cubicBezTo>
                <a:cubicBezTo>
                  <a:pt x="3699" y="8881"/>
                  <a:pt x="3319" y="7874"/>
                  <a:pt x="2831" y="7597"/>
                </a:cubicBezTo>
                <a:close/>
                <a:moveTo>
                  <a:pt x="2303" y="7597"/>
                </a:moveTo>
                <a:cubicBezTo>
                  <a:pt x="1815" y="7874"/>
                  <a:pt x="1435" y="8881"/>
                  <a:pt x="1340" y="10151"/>
                </a:cubicBezTo>
                <a:cubicBezTo>
                  <a:pt x="1828" y="9874"/>
                  <a:pt x="2208" y="8867"/>
                  <a:pt x="2303" y="7597"/>
                </a:cubicBezTo>
                <a:close/>
                <a:moveTo>
                  <a:pt x="0" y="7106"/>
                </a:moveTo>
                <a:cubicBezTo>
                  <a:pt x="543" y="7533"/>
                  <a:pt x="952" y="8745"/>
                  <a:pt x="1032" y="10230"/>
                </a:cubicBezTo>
                <a:cubicBezTo>
                  <a:pt x="1033" y="10230"/>
                  <a:pt x="1033" y="10230"/>
                  <a:pt x="1033" y="10230"/>
                </a:cubicBezTo>
                <a:lnTo>
                  <a:pt x="1034" y="10261"/>
                </a:lnTo>
                <a:cubicBezTo>
                  <a:pt x="1043" y="10403"/>
                  <a:pt x="1047" y="10548"/>
                  <a:pt x="1047" y="10695"/>
                </a:cubicBezTo>
                <a:cubicBezTo>
                  <a:pt x="1050" y="10721"/>
                  <a:pt x="1050" y="10748"/>
                  <a:pt x="1050" y="10774"/>
                </a:cubicBezTo>
                <a:cubicBezTo>
                  <a:pt x="1050" y="10792"/>
                  <a:pt x="1050" y="10810"/>
                  <a:pt x="1049" y="10828"/>
                </a:cubicBezTo>
                <a:lnTo>
                  <a:pt x="1048" y="10828"/>
                </a:lnTo>
                <a:lnTo>
                  <a:pt x="1048" y="10830"/>
                </a:lnTo>
                <a:lnTo>
                  <a:pt x="1018" y="10822"/>
                </a:lnTo>
                <a:cubicBezTo>
                  <a:pt x="960" y="10820"/>
                  <a:pt x="904" y="10806"/>
                  <a:pt x="848" y="10780"/>
                </a:cubicBezTo>
                <a:cubicBezTo>
                  <a:pt x="839" y="10782"/>
                  <a:pt x="829" y="10777"/>
                  <a:pt x="820" y="10773"/>
                </a:cubicBezTo>
                <a:lnTo>
                  <a:pt x="820" y="10767"/>
                </a:lnTo>
                <a:cubicBezTo>
                  <a:pt x="500" y="10627"/>
                  <a:pt x="215" y="10225"/>
                  <a:pt x="0" y="9649"/>
                </a:cubicBezTo>
                <a:lnTo>
                  <a:pt x="0" y="8680"/>
                </a:lnTo>
                <a:cubicBezTo>
                  <a:pt x="173" y="9419"/>
                  <a:pt x="459" y="9959"/>
                  <a:pt x="796" y="10151"/>
                </a:cubicBezTo>
                <a:cubicBezTo>
                  <a:pt x="713" y="9030"/>
                  <a:pt x="406" y="8114"/>
                  <a:pt x="0" y="7726"/>
                </a:cubicBezTo>
                <a:close/>
                <a:moveTo>
                  <a:pt x="20567" y="6918"/>
                </a:moveTo>
                <a:lnTo>
                  <a:pt x="20597" y="6926"/>
                </a:lnTo>
                <a:cubicBezTo>
                  <a:pt x="20654" y="6928"/>
                  <a:pt x="20711" y="6942"/>
                  <a:pt x="20766" y="6968"/>
                </a:cubicBezTo>
                <a:cubicBezTo>
                  <a:pt x="20776" y="6967"/>
                  <a:pt x="20785" y="6971"/>
                  <a:pt x="20795" y="6976"/>
                </a:cubicBezTo>
                <a:lnTo>
                  <a:pt x="20795" y="6981"/>
                </a:lnTo>
                <a:cubicBezTo>
                  <a:pt x="21108" y="7118"/>
                  <a:pt x="21387" y="7506"/>
                  <a:pt x="21600" y="8064"/>
                </a:cubicBezTo>
                <a:lnTo>
                  <a:pt x="21600" y="9009"/>
                </a:lnTo>
                <a:cubicBezTo>
                  <a:pt x="21426" y="8300"/>
                  <a:pt x="21146" y="7784"/>
                  <a:pt x="20819" y="7597"/>
                </a:cubicBezTo>
                <a:cubicBezTo>
                  <a:pt x="20901" y="8705"/>
                  <a:pt x="21201" y="9612"/>
                  <a:pt x="21600" y="10009"/>
                </a:cubicBezTo>
                <a:lnTo>
                  <a:pt x="21600" y="10633"/>
                </a:lnTo>
                <a:cubicBezTo>
                  <a:pt x="21064" y="10194"/>
                  <a:pt x="20661" y="8990"/>
                  <a:pt x="20582" y="7519"/>
                </a:cubicBezTo>
                <a:cubicBezTo>
                  <a:pt x="20582" y="7519"/>
                  <a:pt x="20582" y="7519"/>
                  <a:pt x="20581" y="7519"/>
                </a:cubicBezTo>
                <a:lnTo>
                  <a:pt x="20580" y="7487"/>
                </a:lnTo>
                <a:cubicBezTo>
                  <a:pt x="20571" y="7345"/>
                  <a:pt x="20567" y="7201"/>
                  <a:pt x="20567" y="7054"/>
                </a:cubicBezTo>
                <a:cubicBezTo>
                  <a:pt x="20565" y="7027"/>
                  <a:pt x="20565" y="7001"/>
                  <a:pt x="20565" y="6974"/>
                </a:cubicBezTo>
                <a:lnTo>
                  <a:pt x="20566" y="6921"/>
                </a:lnTo>
                <a:lnTo>
                  <a:pt x="20567" y="6921"/>
                </a:lnTo>
                <a:close/>
                <a:moveTo>
                  <a:pt x="20542" y="6918"/>
                </a:moveTo>
                <a:lnTo>
                  <a:pt x="20542" y="6921"/>
                </a:lnTo>
                <a:lnTo>
                  <a:pt x="20543" y="6921"/>
                </a:lnTo>
                <a:lnTo>
                  <a:pt x="20544" y="6974"/>
                </a:lnTo>
                <a:cubicBezTo>
                  <a:pt x="20544" y="7001"/>
                  <a:pt x="20544" y="7027"/>
                  <a:pt x="20542" y="7054"/>
                </a:cubicBezTo>
                <a:cubicBezTo>
                  <a:pt x="20542" y="7201"/>
                  <a:pt x="20537" y="7345"/>
                  <a:pt x="20528" y="7487"/>
                </a:cubicBezTo>
                <a:lnTo>
                  <a:pt x="20528" y="7519"/>
                </a:lnTo>
                <a:cubicBezTo>
                  <a:pt x="20527" y="7519"/>
                  <a:pt x="20527" y="7519"/>
                  <a:pt x="20527" y="7519"/>
                </a:cubicBezTo>
                <a:cubicBezTo>
                  <a:pt x="20438" y="9173"/>
                  <a:pt x="19940" y="10489"/>
                  <a:pt x="19304" y="10767"/>
                </a:cubicBezTo>
                <a:lnTo>
                  <a:pt x="19304" y="10773"/>
                </a:lnTo>
                <a:cubicBezTo>
                  <a:pt x="19294" y="10777"/>
                  <a:pt x="19285" y="10782"/>
                  <a:pt x="19275" y="10780"/>
                </a:cubicBezTo>
                <a:cubicBezTo>
                  <a:pt x="19220" y="10806"/>
                  <a:pt x="19163" y="10820"/>
                  <a:pt x="19106" y="10822"/>
                </a:cubicBezTo>
                <a:lnTo>
                  <a:pt x="19076" y="10830"/>
                </a:lnTo>
                <a:lnTo>
                  <a:pt x="19076" y="10828"/>
                </a:lnTo>
                <a:lnTo>
                  <a:pt x="19075" y="10828"/>
                </a:lnTo>
                <a:cubicBezTo>
                  <a:pt x="19074" y="10810"/>
                  <a:pt x="19074" y="10792"/>
                  <a:pt x="19074" y="10774"/>
                </a:cubicBezTo>
                <a:cubicBezTo>
                  <a:pt x="19074" y="10748"/>
                  <a:pt x="19074" y="10721"/>
                  <a:pt x="19076" y="10695"/>
                </a:cubicBezTo>
                <a:cubicBezTo>
                  <a:pt x="19076" y="10548"/>
                  <a:pt x="19080" y="10403"/>
                  <a:pt x="19089" y="10261"/>
                </a:cubicBezTo>
                <a:lnTo>
                  <a:pt x="19090" y="10230"/>
                </a:lnTo>
                <a:cubicBezTo>
                  <a:pt x="19091" y="10230"/>
                  <a:pt x="19091" y="10230"/>
                  <a:pt x="19091" y="10230"/>
                </a:cubicBezTo>
                <a:cubicBezTo>
                  <a:pt x="19180" y="8576"/>
                  <a:pt x="19678" y="7260"/>
                  <a:pt x="20314" y="6981"/>
                </a:cubicBezTo>
                <a:lnTo>
                  <a:pt x="20314" y="6976"/>
                </a:lnTo>
                <a:cubicBezTo>
                  <a:pt x="20323" y="6971"/>
                  <a:pt x="20333" y="6967"/>
                  <a:pt x="20343" y="6968"/>
                </a:cubicBezTo>
                <a:cubicBezTo>
                  <a:pt x="20398" y="6942"/>
                  <a:pt x="20455" y="6928"/>
                  <a:pt x="20512" y="6926"/>
                </a:cubicBezTo>
                <a:close/>
                <a:moveTo>
                  <a:pt x="17569" y="6918"/>
                </a:moveTo>
                <a:lnTo>
                  <a:pt x="17599" y="6926"/>
                </a:lnTo>
                <a:cubicBezTo>
                  <a:pt x="17656" y="6928"/>
                  <a:pt x="17713" y="6942"/>
                  <a:pt x="17768" y="6968"/>
                </a:cubicBezTo>
                <a:cubicBezTo>
                  <a:pt x="17778" y="6967"/>
                  <a:pt x="17787" y="6971"/>
                  <a:pt x="17797" y="6976"/>
                </a:cubicBezTo>
                <a:lnTo>
                  <a:pt x="17797" y="6981"/>
                </a:lnTo>
                <a:cubicBezTo>
                  <a:pt x="18433" y="7260"/>
                  <a:pt x="18931" y="8576"/>
                  <a:pt x="19020" y="10230"/>
                </a:cubicBezTo>
                <a:cubicBezTo>
                  <a:pt x="19020" y="10230"/>
                  <a:pt x="19020" y="10230"/>
                  <a:pt x="19021" y="10230"/>
                </a:cubicBezTo>
                <a:lnTo>
                  <a:pt x="19022" y="10261"/>
                </a:lnTo>
                <a:cubicBezTo>
                  <a:pt x="19031" y="10403"/>
                  <a:pt x="19035" y="10548"/>
                  <a:pt x="19035" y="10695"/>
                </a:cubicBezTo>
                <a:cubicBezTo>
                  <a:pt x="19037" y="10721"/>
                  <a:pt x="19037" y="10748"/>
                  <a:pt x="19037" y="10774"/>
                </a:cubicBezTo>
                <a:cubicBezTo>
                  <a:pt x="19037" y="10792"/>
                  <a:pt x="19037" y="10810"/>
                  <a:pt x="19036" y="10828"/>
                </a:cubicBezTo>
                <a:lnTo>
                  <a:pt x="19035" y="10828"/>
                </a:lnTo>
                <a:lnTo>
                  <a:pt x="19035" y="10830"/>
                </a:lnTo>
                <a:lnTo>
                  <a:pt x="19005" y="10822"/>
                </a:lnTo>
                <a:cubicBezTo>
                  <a:pt x="18948" y="10820"/>
                  <a:pt x="18891" y="10806"/>
                  <a:pt x="18836" y="10780"/>
                </a:cubicBezTo>
                <a:cubicBezTo>
                  <a:pt x="18826" y="10782"/>
                  <a:pt x="18817" y="10777"/>
                  <a:pt x="18807" y="10773"/>
                </a:cubicBezTo>
                <a:lnTo>
                  <a:pt x="18807" y="10767"/>
                </a:lnTo>
                <a:cubicBezTo>
                  <a:pt x="18171" y="10489"/>
                  <a:pt x="17673" y="9173"/>
                  <a:pt x="17584" y="7519"/>
                </a:cubicBezTo>
                <a:cubicBezTo>
                  <a:pt x="17584" y="7519"/>
                  <a:pt x="17584" y="7519"/>
                  <a:pt x="17583" y="7519"/>
                </a:cubicBezTo>
                <a:lnTo>
                  <a:pt x="17582" y="7487"/>
                </a:lnTo>
                <a:cubicBezTo>
                  <a:pt x="17573" y="7345"/>
                  <a:pt x="17569" y="7201"/>
                  <a:pt x="17569" y="7054"/>
                </a:cubicBezTo>
                <a:cubicBezTo>
                  <a:pt x="17567" y="7027"/>
                  <a:pt x="17567" y="7001"/>
                  <a:pt x="17567" y="6974"/>
                </a:cubicBezTo>
                <a:lnTo>
                  <a:pt x="17568" y="6921"/>
                </a:lnTo>
                <a:lnTo>
                  <a:pt x="17569" y="6921"/>
                </a:lnTo>
                <a:close/>
                <a:moveTo>
                  <a:pt x="17544" y="6918"/>
                </a:moveTo>
                <a:lnTo>
                  <a:pt x="17544" y="6921"/>
                </a:lnTo>
                <a:lnTo>
                  <a:pt x="17545" y="6921"/>
                </a:lnTo>
                <a:lnTo>
                  <a:pt x="17546" y="6974"/>
                </a:lnTo>
                <a:cubicBezTo>
                  <a:pt x="17546" y="7001"/>
                  <a:pt x="17546" y="7027"/>
                  <a:pt x="17544" y="7054"/>
                </a:cubicBezTo>
                <a:cubicBezTo>
                  <a:pt x="17544" y="7201"/>
                  <a:pt x="17540" y="7345"/>
                  <a:pt x="17531" y="7487"/>
                </a:cubicBezTo>
                <a:lnTo>
                  <a:pt x="17530" y="7519"/>
                </a:lnTo>
                <a:cubicBezTo>
                  <a:pt x="17529" y="7519"/>
                  <a:pt x="17529" y="7519"/>
                  <a:pt x="17529" y="7519"/>
                </a:cubicBezTo>
                <a:cubicBezTo>
                  <a:pt x="17440" y="9173"/>
                  <a:pt x="16942" y="10489"/>
                  <a:pt x="16306" y="10767"/>
                </a:cubicBezTo>
                <a:lnTo>
                  <a:pt x="16306" y="10773"/>
                </a:lnTo>
                <a:cubicBezTo>
                  <a:pt x="16296" y="10777"/>
                  <a:pt x="16287" y="10782"/>
                  <a:pt x="16277" y="10780"/>
                </a:cubicBezTo>
                <a:cubicBezTo>
                  <a:pt x="16222" y="10806"/>
                  <a:pt x="16165" y="10820"/>
                  <a:pt x="16108" y="10822"/>
                </a:cubicBezTo>
                <a:lnTo>
                  <a:pt x="16078" y="10830"/>
                </a:lnTo>
                <a:lnTo>
                  <a:pt x="16078" y="10828"/>
                </a:lnTo>
                <a:lnTo>
                  <a:pt x="16077" y="10828"/>
                </a:lnTo>
                <a:cubicBezTo>
                  <a:pt x="16076" y="10810"/>
                  <a:pt x="16076" y="10792"/>
                  <a:pt x="16076" y="10774"/>
                </a:cubicBezTo>
                <a:cubicBezTo>
                  <a:pt x="16076" y="10748"/>
                  <a:pt x="16076" y="10721"/>
                  <a:pt x="16078" y="10695"/>
                </a:cubicBezTo>
                <a:cubicBezTo>
                  <a:pt x="16078" y="10548"/>
                  <a:pt x="16082" y="10403"/>
                  <a:pt x="16091" y="10261"/>
                </a:cubicBezTo>
                <a:lnTo>
                  <a:pt x="16092" y="10230"/>
                </a:lnTo>
                <a:cubicBezTo>
                  <a:pt x="16093" y="10230"/>
                  <a:pt x="16093" y="10230"/>
                  <a:pt x="16093" y="10230"/>
                </a:cubicBezTo>
                <a:cubicBezTo>
                  <a:pt x="16182" y="8576"/>
                  <a:pt x="16680" y="7260"/>
                  <a:pt x="17316" y="6981"/>
                </a:cubicBezTo>
                <a:lnTo>
                  <a:pt x="17316" y="6976"/>
                </a:lnTo>
                <a:cubicBezTo>
                  <a:pt x="17326" y="6971"/>
                  <a:pt x="17335" y="6967"/>
                  <a:pt x="17345" y="6968"/>
                </a:cubicBezTo>
                <a:cubicBezTo>
                  <a:pt x="17400" y="6942"/>
                  <a:pt x="17457" y="6928"/>
                  <a:pt x="17514" y="6926"/>
                </a:cubicBezTo>
                <a:close/>
                <a:moveTo>
                  <a:pt x="14571" y="6918"/>
                </a:moveTo>
                <a:lnTo>
                  <a:pt x="14601" y="6926"/>
                </a:lnTo>
                <a:cubicBezTo>
                  <a:pt x="14658" y="6928"/>
                  <a:pt x="14715" y="6942"/>
                  <a:pt x="14770" y="6968"/>
                </a:cubicBezTo>
                <a:cubicBezTo>
                  <a:pt x="14780" y="6967"/>
                  <a:pt x="14790" y="6971"/>
                  <a:pt x="14799" y="6976"/>
                </a:cubicBezTo>
                <a:lnTo>
                  <a:pt x="14799" y="6981"/>
                </a:lnTo>
                <a:cubicBezTo>
                  <a:pt x="15435" y="7260"/>
                  <a:pt x="15933" y="8576"/>
                  <a:pt x="16022" y="10230"/>
                </a:cubicBezTo>
                <a:cubicBezTo>
                  <a:pt x="16022" y="10230"/>
                  <a:pt x="16022" y="10230"/>
                  <a:pt x="16023" y="10230"/>
                </a:cubicBezTo>
                <a:lnTo>
                  <a:pt x="16024" y="10261"/>
                </a:lnTo>
                <a:cubicBezTo>
                  <a:pt x="16033" y="10403"/>
                  <a:pt x="16037" y="10548"/>
                  <a:pt x="16037" y="10695"/>
                </a:cubicBezTo>
                <a:cubicBezTo>
                  <a:pt x="16039" y="10721"/>
                  <a:pt x="16039" y="10748"/>
                  <a:pt x="16039" y="10774"/>
                </a:cubicBezTo>
                <a:cubicBezTo>
                  <a:pt x="16039" y="10792"/>
                  <a:pt x="16039" y="10810"/>
                  <a:pt x="16038" y="10828"/>
                </a:cubicBezTo>
                <a:lnTo>
                  <a:pt x="16037" y="10828"/>
                </a:lnTo>
                <a:lnTo>
                  <a:pt x="16037" y="10830"/>
                </a:lnTo>
                <a:lnTo>
                  <a:pt x="16007" y="10822"/>
                </a:lnTo>
                <a:cubicBezTo>
                  <a:pt x="15950" y="10820"/>
                  <a:pt x="15893" y="10806"/>
                  <a:pt x="15838" y="10780"/>
                </a:cubicBezTo>
                <a:cubicBezTo>
                  <a:pt x="15828" y="10782"/>
                  <a:pt x="15819" y="10777"/>
                  <a:pt x="15809" y="10773"/>
                </a:cubicBezTo>
                <a:lnTo>
                  <a:pt x="15809" y="10767"/>
                </a:lnTo>
                <a:cubicBezTo>
                  <a:pt x="15173" y="10489"/>
                  <a:pt x="14675" y="9173"/>
                  <a:pt x="14586" y="7519"/>
                </a:cubicBezTo>
                <a:cubicBezTo>
                  <a:pt x="14586" y="7519"/>
                  <a:pt x="14586" y="7519"/>
                  <a:pt x="14585" y="7519"/>
                </a:cubicBezTo>
                <a:lnTo>
                  <a:pt x="14584" y="7487"/>
                </a:lnTo>
                <a:cubicBezTo>
                  <a:pt x="14576" y="7345"/>
                  <a:pt x="14571" y="7201"/>
                  <a:pt x="14571" y="7054"/>
                </a:cubicBezTo>
                <a:cubicBezTo>
                  <a:pt x="14569" y="7027"/>
                  <a:pt x="14569" y="7001"/>
                  <a:pt x="14569" y="6974"/>
                </a:cubicBezTo>
                <a:lnTo>
                  <a:pt x="14570" y="6921"/>
                </a:lnTo>
                <a:lnTo>
                  <a:pt x="14571" y="6921"/>
                </a:lnTo>
                <a:close/>
                <a:moveTo>
                  <a:pt x="14546" y="6918"/>
                </a:moveTo>
                <a:lnTo>
                  <a:pt x="14546" y="6921"/>
                </a:lnTo>
                <a:lnTo>
                  <a:pt x="14547" y="6921"/>
                </a:lnTo>
                <a:lnTo>
                  <a:pt x="14548" y="6974"/>
                </a:lnTo>
                <a:cubicBezTo>
                  <a:pt x="14548" y="7001"/>
                  <a:pt x="14548" y="7027"/>
                  <a:pt x="14546" y="7054"/>
                </a:cubicBezTo>
                <a:cubicBezTo>
                  <a:pt x="14546" y="7201"/>
                  <a:pt x="14542" y="7345"/>
                  <a:pt x="14533" y="7487"/>
                </a:cubicBezTo>
                <a:lnTo>
                  <a:pt x="14532" y="7519"/>
                </a:lnTo>
                <a:cubicBezTo>
                  <a:pt x="14531" y="7519"/>
                  <a:pt x="14531" y="7519"/>
                  <a:pt x="14531" y="7519"/>
                </a:cubicBezTo>
                <a:cubicBezTo>
                  <a:pt x="14442" y="9173"/>
                  <a:pt x="13944" y="10489"/>
                  <a:pt x="13308" y="10767"/>
                </a:cubicBezTo>
                <a:lnTo>
                  <a:pt x="13308" y="10773"/>
                </a:lnTo>
                <a:cubicBezTo>
                  <a:pt x="13298" y="10777"/>
                  <a:pt x="13289" y="10782"/>
                  <a:pt x="13279" y="10780"/>
                </a:cubicBezTo>
                <a:cubicBezTo>
                  <a:pt x="13224" y="10806"/>
                  <a:pt x="13167" y="10820"/>
                  <a:pt x="13110" y="10822"/>
                </a:cubicBezTo>
                <a:lnTo>
                  <a:pt x="13080" y="10830"/>
                </a:lnTo>
                <a:lnTo>
                  <a:pt x="13080" y="10828"/>
                </a:lnTo>
                <a:lnTo>
                  <a:pt x="13079" y="10828"/>
                </a:lnTo>
                <a:cubicBezTo>
                  <a:pt x="13078" y="10810"/>
                  <a:pt x="13078" y="10792"/>
                  <a:pt x="13078" y="10774"/>
                </a:cubicBezTo>
                <a:cubicBezTo>
                  <a:pt x="13078" y="10748"/>
                  <a:pt x="13078" y="10721"/>
                  <a:pt x="13080" y="10695"/>
                </a:cubicBezTo>
                <a:cubicBezTo>
                  <a:pt x="13080" y="10548"/>
                  <a:pt x="13084" y="10403"/>
                  <a:pt x="13093" y="10261"/>
                </a:cubicBezTo>
                <a:lnTo>
                  <a:pt x="13094" y="10230"/>
                </a:lnTo>
                <a:cubicBezTo>
                  <a:pt x="13095" y="10230"/>
                  <a:pt x="13095" y="10230"/>
                  <a:pt x="13095" y="10230"/>
                </a:cubicBezTo>
                <a:cubicBezTo>
                  <a:pt x="13184" y="8576"/>
                  <a:pt x="13682" y="7260"/>
                  <a:pt x="14318" y="6981"/>
                </a:cubicBezTo>
                <a:lnTo>
                  <a:pt x="14318" y="6976"/>
                </a:lnTo>
                <a:cubicBezTo>
                  <a:pt x="14328" y="6971"/>
                  <a:pt x="14337" y="6967"/>
                  <a:pt x="14347" y="6968"/>
                </a:cubicBezTo>
                <a:cubicBezTo>
                  <a:pt x="14402" y="6942"/>
                  <a:pt x="14459" y="6928"/>
                  <a:pt x="14516" y="6926"/>
                </a:cubicBezTo>
                <a:close/>
                <a:moveTo>
                  <a:pt x="11573" y="6918"/>
                </a:moveTo>
                <a:lnTo>
                  <a:pt x="11603" y="6926"/>
                </a:lnTo>
                <a:cubicBezTo>
                  <a:pt x="11661" y="6928"/>
                  <a:pt x="11717" y="6942"/>
                  <a:pt x="11772" y="6968"/>
                </a:cubicBezTo>
                <a:cubicBezTo>
                  <a:pt x="11782" y="6967"/>
                  <a:pt x="11792" y="6971"/>
                  <a:pt x="11801" y="6976"/>
                </a:cubicBezTo>
                <a:lnTo>
                  <a:pt x="11801" y="6981"/>
                </a:lnTo>
                <a:cubicBezTo>
                  <a:pt x="12437" y="7260"/>
                  <a:pt x="12935" y="8576"/>
                  <a:pt x="13024" y="10230"/>
                </a:cubicBezTo>
                <a:cubicBezTo>
                  <a:pt x="13024" y="10230"/>
                  <a:pt x="13025" y="10230"/>
                  <a:pt x="13025" y="10230"/>
                </a:cubicBezTo>
                <a:lnTo>
                  <a:pt x="13026" y="10261"/>
                </a:lnTo>
                <a:cubicBezTo>
                  <a:pt x="13035" y="10403"/>
                  <a:pt x="13039" y="10548"/>
                  <a:pt x="13039" y="10695"/>
                </a:cubicBezTo>
                <a:cubicBezTo>
                  <a:pt x="13041" y="10721"/>
                  <a:pt x="13041" y="10748"/>
                  <a:pt x="13041" y="10774"/>
                </a:cubicBezTo>
                <a:cubicBezTo>
                  <a:pt x="13041" y="10792"/>
                  <a:pt x="13041" y="10810"/>
                  <a:pt x="13040" y="10828"/>
                </a:cubicBezTo>
                <a:lnTo>
                  <a:pt x="13040" y="10828"/>
                </a:lnTo>
                <a:lnTo>
                  <a:pt x="13039" y="10830"/>
                </a:lnTo>
                <a:lnTo>
                  <a:pt x="13009" y="10822"/>
                </a:lnTo>
                <a:cubicBezTo>
                  <a:pt x="12952" y="10820"/>
                  <a:pt x="12895" y="10806"/>
                  <a:pt x="12840" y="10780"/>
                </a:cubicBezTo>
                <a:cubicBezTo>
                  <a:pt x="12830" y="10782"/>
                  <a:pt x="12821" y="10777"/>
                  <a:pt x="12811" y="10773"/>
                </a:cubicBezTo>
                <a:lnTo>
                  <a:pt x="12811" y="10767"/>
                </a:lnTo>
                <a:cubicBezTo>
                  <a:pt x="12175" y="10489"/>
                  <a:pt x="11677" y="9173"/>
                  <a:pt x="11588" y="7519"/>
                </a:cubicBezTo>
                <a:cubicBezTo>
                  <a:pt x="11588" y="7519"/>
                  <a:pt x="11588" y="7519"/>
                  <a:pt x="11588" y="7519"/>
                </a:cubicBezTo>
                <a:lnTo>
                  <a:pt x="11587" y="7487"/>
                </a:lnTo>
                <a:cubicBezTo>
                  <a:pt x="11578" y="7345"/>
                  <a:pt x="11573" y="7201"/>
                  <a:pt x="11573" y="7054"/>
                </a:cubicBezTo>
                <a:cubicBezTo>
                  <a:pt x="11571" y="7027"/>
                  <a:pt x="11571" y="7001"/>
                  <a:pt x="11571" y="6974"/>
                </a:cubicBezTo>
                <a:lnTo>
                  <a:pt x="11572" y="6921"/>
                </a:lnTo>
                <a:lnTo>
                  <a:pt x="11573" y="6921"/>
                </a:lnTo>
                <a:close/>
                <a:moveTo>
                  <a:pt x="11548" y="6918"/>
                </a:moveTo>
                <a:lnTo>
                  <a:pt x="11549" y="6921"/>
                </a:lnTo>
                <a:lnTo>
                  <a:pt x="11549" y="6921"/>
                </a:lnTo>
                <a:lnTo>
                  <a:pt x="11550" y="6974"/>
                </a:lnTo>
                <a:cubicBezTo>
                  <a:pt x="11550" y="7001"/>
                  <a:pt x="11550" y="7027"/>
                  <a:pt x="11548" y="7054"/>
                </a:cubicBezTo>
                <a:cubicBezTo>
                  <a:pt x="11548" y="7201"/>
                  <a:pt x="11544" y="7345"/>
                  <a:pt x="11535" y="7487"/>
                </a:cubicBezTo>
                <a:lnTo>
                  <a:pt x="11534" y="7519"/>
                </a:lnTo>
                <a:cubicBezTo>
                  <a:pt x="11534" y="7519"/>
                  <a:pt x="11533" y="7519"/>
                  <a:pt x="11533" y="7519"/>
                </a:cubicBezTo>
                <a:cubicBezTo>
                  <a:pt x="11444" y="9173"/>
                  <a:pt x="10946" y="10489"/>
                  <a:pt x="10310" y="10767"/>
                </a:cubicBezTo>
                <a:lnTo>
                  <a:pt x="10310" y="10773"/>
                </a:lnTo>
                <a:cubicBezTo>
                  <a:pt x="10301" y="10777"/>
                  <a:pt x="10291" y="10782"/>
                  <a:pt x="10281" y="10780"/>
                </a:cubicBezTo>
                <a:cubicBezTo>
                  <a:pt x="10226" y="10806"/>
                  <a:pt x="10170" y="10820"/>
                  <a:pt x="10112" y="10822"/>
                </a:cubicBezTo>
                <a:lnTo>
                  <a:pt x="10082" y="10830"/>
                </a:lnTo>
                <a:lnTo>
                  <a:pt x="10082" y="10828"/>
                </a:lnTo>
                <a:lnTo>
                  <a:pt x="10081" y="10828"/>
                </a:lnTo>
                <a:cubicBezTo>
                  <a:pt x="10080" y="10810"/>
                  <a:pt x="10080" y="10792"/>
                  <a:pt x="10080" y="10774"/>
                </a:cubicBezTo>
                <a:cubicBezTo>
                  <a:pt x="10080" y="10748"/>
                  <a:pt x="10080" y="10721"/>
                  <a:pt x="10082" y="10695"/>
                </a:cubicBezTo>
                <a:cubicBezTo>
                  <a:pt x="10082" y="10548"/>
                  <a:pt x="10087" y="10403"/>
                  <a:pt x="10096" y="10261"/>
                </a:cubicBezTo>
                <a:lnTo>
                  <a:pt x="10096" y="10230"/>
                </a:lnTo>
                <a:cubicBezTo>
                  <a:pt x="10097" y="10230"/>
                  <a:pt x="10097" y="10230"/>
                  <a:pt x="10097" y="10230"/>
                </a:cubicBezTo>
                <a:cubicBezTo>
                  <a:pt x="10186" y="8576"/>
                  <a:pt x="10684" y="7260"/>
                  <a:pt x="11320" y="6981"/>
                </a:cubicBezTo>
                <a:lnTo>
                  <a:pt x="11320" y="6976"/>
                </a:lnTo>
                <a:cubicBezTo>
                  <a:pt x="11330" y="6971"/>
                  <a:pt x="11339" y="6967"/>
                  <a:pt x="11349" y="6968"/>
                </a:cubicBezTo>
                <a:cubicBezTo>
                  <a:pt x="11404" y="6942"/>
                  <a:pt x="11461" y="6928"/>
                  <a:pt x="11518" y="6926"/>
                </a:cubicBezTo>
                <a:close/>
                <a:moveTo>
                  <a:pt x="8575" y="6918"/>
                </a:moveTo>
                <a:lnTo>
                  <a:pt x="8605" y="6926"/>
                </a:lnTo>
                <a:cubicBezTo>
                  <a:pt x="8663" y="6928"/>
                  <a:pt x="8719" y="6942"/>
                  <a:pt x="8774" y="6968"/>
                </a:cubicBezTo>
                <a:cubicBezTo>
                  <a:pt x="8784" y="6967"/>
                  <a:pt x="8794" y="6971"/>
                  <a:pt x="8803" y="6976"/>
                </a:cubicBezTo>
                <a:lnTo>
                  <a:pt x="8803" y="6981"/>
                </a:lnTo>
                <a:cubicBezTo>
                  <a:pt x="9439" y="7260"/>
                  <a:pt x="9937" y="8576"/>
                  <a:pt x="10026" y="10230"/>
                </a:cubicBezTo>
                <a:cubicBezTo>
                  <a:pt x="10026" y="10230"/>
                  <a:pt x="10027" y="10230"/>
                  <a:pt x="10027" y="10230"/>
                </a:cubicBezTo>
                <a:lnTo>
                  <a:pt x="10028" y="10261"/>
                </a:lnTo>
                <a:cubicBezTo>
                  <a:pt x="10037" y="10403"/>
                  <a:pt x="10041" y="10548"/>
                  <a:pt x="10041" y="10695"/>
                </a:cubicBezTo>
                <a:cubicBezTo>
                  <a:pt x="10043" y="10721"/>
                  <a:pt x="10044" y="10748"/>
                  <a:pt x="10044" y="10774"/>
                </a:cubicBezTo>
                <a:cubicBezTo>
                  <a:pt x="10044" y="10792"/>
                  <a:pt x="10043" y="10810"/>
                  <a:pt x="10042" y="10828"/>
                </a:cubicBezTo>
                <a:lnTo>
                  <a:pt x="10042" y="10828"/>
                </a:lnTo>
                <a:lnTo>
                  <a:pt x="10042" y="10830"/>
                </a:lnTo>
                <a:lnTo>
                  <a:pt x="10011" y="10822"/>
                </a:lnTo>
                <a:cubicBezTo>
                  <a:pt x="9954" y="10820"/>
                  <a:pt x="9897" y="10806"/>
                  <a:pt x="9842" y="10780"/>
                </a:cubicBezTo>
                <a:cubicBezTo>
                  <a:pt x="9832" y="10782"/>
                  <a:pt x="9823" y="10777"/>
                  <a:pt x="9813" y="10773"/>
                </a:cubicBezTo>
                <a:lnTo>
                  <a:pt x="9813" y="10767"/>
                </a:lnTo>
                <a:cubicBezTo>
                  <a:pt x="9177" y="10489"/>
                  <a:pt x="8680" y="9173"/>
                  <a:pt x="8591" y="7519"/>
                </a:cubicBezTo>
                <a:cubicBezTo>
                  <a:pt x="8590" y="7519"/>
                  <a:pt x="8590" y="7519"/>
                  <a:pt x="8590" y="7519"/>
                </a:cubicBezTo>
                <a:lnTo>
                  <a:pt x="8589" y="7487"/>
                </a:lnTo>
                <a:cubicBezTo>
                  <a:pt x="8580" y="7345"/>
                  <a:pt x="8575" y="7201"/>
                  <a:pt x="8575" y="7054"/>
                </a:cubicBezTo>
                <a:cubicBezTo>
                  <a:pt x="8573" y="7027"/>
                  <a:pt x="8573" y="7001"/>
                  <a:pt x="8573" y="6974"/>
                </a:cubicBezTo>
                <a:lnTo>
                  <a:pt x="8574" y="6921"/>
                </a:lnTo>
                <a:lnTo>
                  <a:pt x="8575" y="6921"/>
                </a:lnTo>
                <a:close/>
                <a:moveTo>
                  <a:pt x="8551" y="6918"/>
                </a:moveTo>
                <a:lnTo>
                  <a:pt x="8551" y="6921"/>
                </a:lnTo>
                <a:lnTo>
                  <a:pt x="8551" y="6921"/>
                </a:lnTo>
                <a:lnTo>
                  <a:pt x="8553" y="6974"/>
                </a:lnTo>
                <a:cubicBezTo>
                  <a:pt x="8553" y="7001"/>
                  <a:pt x="8552" y="7027"/>
                  <a:pt x="8550" y="7054"/>
                </a:cubicBezTo>
                <a:cubicBezTo>
                  <a:pt x="8550" y="7201"/>
                  <a:pt x="8546" y="7345"/>
                  <a:pt x="8537" y="7487"/>
                </a:cubicBezTo>
                <a:lnTo>
                  <a:pt x="8536" y="7519"/>
                </a:lnTo>
                <a:cubicBezTo>
                  <a:pt x="8536" y="7519"/>
                  <a:pt x="8535" y="7519"/>
                  <a:pt x="8535" y="7519"/>
                </a:cubicBezTo>
                <a:cubicBezTo>
                  <a:pt x="8446" y="9173"/>
                  <a:pt x="7948" y="10489"/>
                  <a:pt x="7312" y="10767"/>
                </a:cubicBezTo>
                <a:lnTo>
                  <a:pt x="7312" y="10773"/>
                </a:lnTo>
                <a:cubicBezTo>
                  <a:pt x="7303" y="10777"/>
                  <a:pt x="7293" y="10782"/>
                  <a:pt x="7283" y="10780"/>
                </a:cubicBezTo>
                <a:cubicBezTo>
                  <a:pt x="7228" y="10806"/>
                  <a:pt x="7172" y="10820"/>
                  <a:pt x="7114" y="10822"/>
                </a:cubicBezTo>
                <a:lnTo>
                  <a:pt x="7084" y="10830"/>
                </a:lnTo>
                <a:lnTo>
                  <a:pt x="7084" y="10828"/>
                </a:lnTo>
                <a:lnTo>
                  <a:pt x="7083" y="10828"/>
                </a:lnTo>
                <a:cubicBezTo>
                  <a:pt x="7082" y="10810"/>
                  <a:pt x="7082" y="10792"/>
                  <a:pt x="7082" y="10774"/>
                </a:cubicBezTo>
                <a:cubicBezTo>
                  <a:pt x="7082" y="10748"/>
                  <a:pt x="7082" y="10721"/>
                  <a:pt x="7084" y="10695"/>
                </a:cubicBezTo>
                <a:cubicBezTo>
                  <a:pt x="7084" y="10548"/>
                  <a:pt x="7089" y="10403"/>
                  <a:pt x="7098" y="10261"/>
                </a:cubicBezTo>
                <a:lnTo>
                  <a:pt x="7099" y="10230"/>
                </a:lnTo>
                <a:cubicBezTo>
                  <a:pt x="7099" y="10230"/>
                  <a:pt x="7099" y="10230"/>
                  <a:pt x="7099" y="10230"/>
                </a:cubicBezTo>
                <a:cubicBezTo>
                  <a:pt x="7189" y="8576"/>
                  <a:pt x="7686" y="7260"/>
                  <a:pt x="8322" y="6981"/>
                </a:cubicBezTo>
                <a:lnTo>
                  <a:pt x="8322" y="6976"/>
                </a:lnTo>
                <a:cubicBezTo>
                  <a:pt x="8332" y="6971"/>
                  <a:pt x="8341" y="6967"/>
                  <a:pt x="8351" y="6968"/>
                </a:cubicBezTo>
                <a:cubicBezTo>
                  <a:pt x="8406" y="6942"/>
                  <a:pt x="8463" y="6928"/>
                  <a:pt x="8520" y="6926"/>
                </a:cubicBezTo>
                <a:close/>
                <a:moveTo>
                  <a:pt x="5577" y="6918"/>
                </a:moveTo>
                <a:lnTo>
                  <a:pt x="5607" y="6926"/>
                </a:lnTo>
                <a:cubicBezTo>
                  <a:pt x="5665" y="6928"/>
                  <a:pt x="5721" y="6942"/>
                  <a:pt x="5776" y="6968"/>
                </a:cubicBezTo>
                <a:cubicBezTo>
                  <a:pt x="5786" y="6967"/>
                  <a:pt x="5796" y="6971"/>
                  <a:pt x="5805" y="6976"/>
                </a:cubicBezTo>
                <a:lnTo>
                  <a:pt x="5805" y="6981"/>
                </a:lnTo>
                <a:cubicBezTo>
                  <a:pt x="6441" y="7260"/>
                  <a:pt x="6939" y="8576"/>
                  <a:pt x="7028" y="10230"/>
                </a:cubicBezTo>
                <a:cubicBezTo>
                  <a:pt x="7028" y="10230"/>
                  <a:pt x="7029" y="10230"/>
                  <a:pt x="7029" y="10230"/>
                </a:cubicBezTo>
                <a:lnTo>
                  <a:pt x="7030" y="10261"/>
                </a:lnTo>
                <a:cubicBezTo>
                  <a:pt x="7039" y="10403"/>
                  <a:pt x="7043" y="10548"/>
                  <a:pt x="7043" y="10695"/>
                </a:cubicBezTo>
                <a:cubicBezTo>
                  <a:pt x="7046" y="10721"/>
                  <a:pt x="7046" y="10748"/>
                  <a:pt x="7046" y="10774"/>
                </a:cubicBezTo>
                <a:cubicBezTo>
                  <a:pt x="7046" y="10792"/>
                  <a:pt x="7046" y="10810"/>
                  <a:pt x="7045" y="10828"/>
                </a:cubicBezTo>
                <a:lnTo>
                  <a:pt x="7044" y="10828"/>
                </a:lnTo>
                <a:lnTo>
                  <a:pt x="7044" y="10830"/>
                </a:lnTo>
                <a:lnTo>
                  <a:pt x="7013" y="10822"/>
                </a:lnTo>
                <a:cubicBezTo>
                  <a:pt x="6956" y="10820"/>
                  <a:pt x="6899" y="10806"/>
                  <a:pt x="6844" y="10780"/>
                </a:cubicBezTo>
                <a:cubicBezTo>
                  <a:pt x="6834" y="10782"/>
                  <a:pt x="6825" y="10777"/>
                  <a:pt x="6816" y="10773"/>
                </a:cubicBezTo>
                <a:lnTo>
                  <a:pt x="6815" y="10767"/>
                </a:lnTo>
                <a:cubicBezTo>
                  <a:pt x="6180" y="10489"/>
                  <a:pt x="5682" y="9173"/>
                  <a:pt x="5593" y="7519"/>
                </a:cubicBezTo>
                <a:cubicBezTo>
                  <a:pt x="5592" y="7519"/>
                  <a:pt x="5592" y="7519"/>
                  <a:pt x="5592" y="7519"/>
                </a:cubicBezTo>
                <a:lnTo>
                  <a:pt x="5591" y="7487"/>
                </a:lnTo>
                <a:cubicBezTo>
                  <a:pt x="5582" y="7345"/>
                  <a:pt x="5577" y="7201"/>
                  <a:pt x="5578" y="7054"/>
                </a:cubicBezTo>
                <a:cubicBezTo>
                  <a:pt x="5575" y="7027"/>
                  <a:pt x="5575" y="7001"/>
                  <a:pt x="5575" y="6974"/>
                </a:cubicBezTo>
                <a:lnTo>
                  <a:pt x="5576" y="6921"/>
                </a:lnTo>
                <a:lnTo>
                  <a:pt x="5577" y="6921"/>
                </a:lnTo>
                <a:close/>
                <a:moveTo>
                  <a:pt x="5553" y="6918"/>
                </a:moveTo>
                <a:lnTo>
                  <a:pt x="5553" y="6921"/>
                </a:lnTo>
                <a:lnTo>
                  <a:pt x="5554" y="6921"/>
                </a:lnTo>
                <a:lnTo>
                  <a:pt x="5555" y="6974"/>
                </a:lnTo>
                <a:cubicBezTo>
                  <a:pt x="5555" y="7001"/>
                  <a:pt x="5555" y="7027"/>
                  <a:pt x="5552" y="7054"/>
                </a:cubicBezTo>
                <a:cubicBezTo>
                  <a:pt x="5552" y="7201"/>
                  <a:pt x="5548" y="7345"/>
                  <a:pt x="5539" y="7487"/>
                </a:cubicBezTo>
                <a:lnTo>
                  <a:pt x="5538" y="7519"/>
                </a:lnTo>
                <a:cubicBezTo>
                  <a:pt x="5538" y="7519"/>
                  <a:pt x="5537" y="7519"/>
                  <a:pt x="5537" y="7519"/>
                </a:cubicBezTo>
                <a:cubicBezTo>
                  <a:pt x="5448" y="9173"/>
                  <a:pt x="4950" y="10489"/>
                  <a:pt x="4314" y="10767"/>
                </a:cubicBezTo>
                <a:lnTo>
                  <a:pt x="4314" y="10773"/>
                </a:lnTo>
                <a:cubicBezTo>
                  <a:pt x="4305" y="10777"/>
                  <a:pt x="4295" y="10782"/>
                  <a:pt x="4285" y="10780"/>
                </a:cubicBezTo>
                <a:cubicBezTo>
                  <a:pt x="4230" y="10806"/>
                  <a:pt x="4174" y="10820"/>
                  <a:pt x="4116" y="10822"/>
                </a:cubicBezTo>
                <a:lnTo>
                  <a:pt x="4086" y="10830"/>
                </a:lnTo>
                <a:lnTo>
                  <a:pt x="4086" y="10828"/>
                </a:lnTo>
                <a:lnTo>
                  <a:pt x="4085" y="10828"/>
                </a:lnTo>
                <a:cubicBezTo>
                  <a:pt x="4084" y="10810"/>
                  <a:pt x="4084" y="10792"/>
                  <a:pt x="4084" y="10774"/>
                </a:cubicBezTo>
                <a:cubicBezTo>
                  <a:pt x="4084" y="10748"/>
                  <a:pt x="4084" y="10721"/>
                  <a:pt x="4087" y="10695"/>
                </a:cubicBezTo>
                <a:cubicBezTo>
                  <a:pt x="4086" y="10548"/>
                  <a:pt x="4091" y="10403"/>
                  <a:pt x="4100" y="10261"/>
                </a:cubicBezTo>
                <a:lnTo>
                  <a:pt x="4101" y="10230"/>
                </a:lnTo>
                <a:cubicBezTo>
                  <a:pt x="4101" y="10230"/>
                  <a:pt x="4101" y="10230"/>
                  <a:pt x="4102" y="10230"/>
                </a:cubicBezTo>
                <a:cubicBezTo>
                  <a:pt x="4191" y="8576"/>
                  <a:pt x="4689" y="7260"/>
                  <a:pt x="5324" y="6981"/>
                </a:cubicBezTo>
                <a:lnTo>
                  <a:pt x="5325" y="6976"/>
                </a:lnTo>
                <a:cubicBezTo>
                  <a:pt x="5334" y="6971"/>
                  <a:pt x="5343" y="6967"/>
                  <a:pt x="5353" y="6968"/>
                </a:cubicBezTo>
                <a:cubicBezTo>
                  <a:pt x="5408" y="6942"/>
                  <a:pt x="5465" y="6928"/>
                  <a:pt x="5522" y="6926"/>
                </a:cubicBezTo>
                <a:close/>
                <a:moveTo>
                  <a:pt x="2579" y="6918"/>
                </a:moveTo>
                <a:lnTo>
                  <a:pt x="2609" y="6926"/>
                </a:lnTo>
                <a:cubicBezTo>
                  <a:pt x="2667" y="6928"/>
                  <a:pt x="2723" y="6942"/>
                  <a:pt x="2779" y="6968"/>
                </a:cubicBezTo>
                <a:cubicBezTo>
                  <a:pt x="2788" y="6967"/>
                  <a:pt x="2798" y="6971"/>
                  <a:pt x="2807" y="6976"/>
                </a:cubicBezTo>
                <a:lnTo>
                  <a:pt x="2807" y="6981"/>
                </a:lnTo>
                <a:cubicBezTo>
                  <a:pt x="3443" y="7260"/>
                  <a:pt x="3941" y="8576"/>
                  <a:pt x="4030" y="10230"/>
                </a:cubicBezTo>
                <a:cubicBezTo>
                  <a:pt x="4031" y="10230"/>
                  <a:pt x="4031" y="10230"/>
                  <a:pt x="4031" y="10230"/>
                </a:cubicBezTo>
                <a:lnTo>
                  <a:pt x="4032" y="10261"/>
                </a:lnTo>
                <a:cubicBezTo>
                  <a:pt x="4041" y="10403"/>
                  <a:pt x="4045" y="10548"/>
                  <a:pt x="4045" y="10695"/>
                </a:cubicBezTo>
                <a:cubicBezTo>
                  <a:pt x="4048" y="10721"/>
                  <a:pt x="4048" y="10748"/>
                  <a:pt x="4048" y="10774"/>
                </a:cubicBezTo>
                <a:cubicBezTo>
                  <a:pt x="4048" y="10792"/>
                  <a:pt x="4048" y="10810"/>
                  <a:pt x="4047" y="10828"/>
                </a:cubicBezTo>
                <a:lnTo>
                  <a:pt x="4046" y="10828"/>
                </a:lnTo>
                <a:lnTo>
                  <a:pt x="4046" y="10830"/>
                </a:lnTo>
                <a:lnTo>
                  <a:pt x="4015" y="10822"/>
                </a:lnTo>
                <a:cubicBezTo>
                  <a:pt x="3958" y="10820"/>
                  <a:pt x="3902" y="10806"/>
                  <a:pt x="3846" y="10780"/>
                </a:cubicBezTo>
                <a:cubicBezTo>
                  <a:pt x="3836" y="10782"/>
                  <a:pt x="3827" y="10777"/>
                  <a:pt x="3818" y="10773"/>
                </a:cubicBezTo>
                <a:lnTo>
                  <a:pt x="3817" y="10767"/>
                </a:lnTo>
                <a:cubicBezTo>
                  <a:pt x="3182" y="10489"/>
                  <a:pt x="2684" y="9173"/>
                  <a:pt x="2595" y="7519"/>
                </a:cubicBezTo>
                <a:cubicBezTo>
                  <a:pt x="2594" y="7519"/>
                  <a:pt x="2594" y="7519"/>
                  <a:pt x="2594" y="7519"/>
                </a:cubicBezTo>
                <a:lnTo>
                  <a:pt x="2593" y="7487"/>
                </a:lnTo>
                <a:cubicBezTo>
                  <a:pt x="2584" y="7345"/>
                  <a:pt x="2580" y="7201"/>
                  <a:pt x="2580" y="7054"/>
                </a:cubicBezTo>
                <a:cubicBezTo>
                  <a:pt x="2577" y="7027"/>
                  <a:pt x="2577" y="7001"/>
                  <a:pt x="2577" y="6974"/>
                </a:cubicBezTo>
                <a:lnTo>
                  <a:pt x="2578" y="6921"/>
                </a:lnTo>
                <a:lnTo>
                  <a:pt x="2579" y="6921"/>
                </a:lnTo>
                <a:close/>
                <a:moveTo>
                  <a:pt x="2555" y="6918"/>
                </a:moveTo>
                <a:lnTo>
                  <a:pt x="2555" y="6921"/>
                </a:lnTo>
                <a:lnTo>
                  <a:pt x="2556" y="6921"/>
                </a:lnTo>
                <a:lnTo>
                  <a:pt x="2557" y="6974"/>
                </a:lnTo>
                <a:cubicBezTo>
                  <a:pt x="2557" y="7001"/>
                  <a:pt x="2557" y="7027"/>
                  <a:pt x="2554" y="7054"/>
                </a:cubicBezTo>
                <a:cubicBezTo>
                  <a:pt x="2554" y="7201"/>
                  <a:pt x="2550" y="7345"/>
                  <a:pt x="2541" y="7487"/>
                </a:cubicBezTo>
                <a:lnTo>
                  <a:pt x="2540" y="7519"/>
                </a:lnTo>
                <a:cubicBezTo>
                  <a:pt x="2540" y="7519"/>
                  <a:pt x="2540" y="7519"/>
                  <a:pt x="2539" y="7519"/>
                </a:cubicBezTo>
                <a:cubicBezTo>
                  <a:pt x="2450" y="9173"/>
                  <a:pt x="1952" y="10489"/>
                  <a:pt x="1316" y="10767"/>
                </a:cubicBezTo>
                <a:lnTo>
                  <a:pt x="1316" y="10773"/>
                </a:lnTo>
                <a:cubicBezTo>
                  <a:pt x="1307" y="10777"/>
                  <a:pt x="1297" y="10782"/>
                  <a:pt x="1288" y="10780"/>
                </a:cubicBezTo>
                <a:cubicBezTo>
                  <a:pt x="1232" y="10806"/>
                  <a:pt x="1176" y="10820"/>
                  <a:pt x="1118" y="10822"/>
                </a:cubicBezTo>
                <a:lnTo>
                  <a:pt x="1088" y="10830"/>
                </a:lnTo>
                <a:lnTo>
                  <a:pt x="1088" y="10828"/>
                </a:lnTo>
                <a:lnTo>
                  <a:pt x="1087" y="10828"/>
                </a:lnTo>
                <a:cubicBezTo>
                  <a:pt x="1086" y="10810"/>
                  <a:pt x="1086" y="10792"/>
                  <a:pt x="1086" y="10774"/>
                </a:cubicBezTo>
                <a:cubicBezTo>
                  <a:pt x="1086" y="10748"/>
                  <a:pt x="1086" y="10721"/>
                  <a:pt x="1089" y="10695"/>
                </a:cubicBezTo>
                <a:cubicBezTo>
                  <a:pt x="1089" y="10548"/>
                  <a:pt x="1093" y="10403"/>
                  <a:pt x="1102" y="10261"/>
                </a:cubicBezTo>
                <a:lnTo>
                  <a:pt x="1103" y="10230"/>
                </a:lnTo>
                <a:cubicBezTo>
                  <a:pt x="1103" y="10230"/>
                  <a:pt x="1103" y="10230"/>
                  <a:pt x="1104" y="10230"/>
                </a:cubicBezTo>
                <a:cubicBezTo>
                  <a:pt x="1193" y="8576"/>
                  <a:pt x="1691" y="7260"/>
                  <a:pt x="2326" y="6981"/>
                </a:cubicBezTo>
                <a:lnTo>
                  <a:pt x="2327" y="6976"/>
                </a:lnTo>
                <a:cubicBezTo>
                  <a:pt x="2336" y="6971"/>
                  <a:pt x="2345" y="6967"/>
                  <a:pt x="2355" y="6968"/>
                </a:cubicBezTo>
                <a:cubicBezTo>
                  <a:pt x="2411" y="6942"/>
                  <a:pt x="2467" y="6928"/>
                  <a:pt x="2524" y="6926"/>
                </a:cubicBezTo>
                <a:close/>
                <a:moveTo>
                  <a:pt x="19328" y="3546"/>
                </a:moveTo>
                <a:cubicBezTo>
                  <a:pt x="19422" y="4826"/>
                  <a:pt x="19803" y="5841"/>
                  <a:pt x="20290" y="6120"/>
                </a:cubicBezTo>
                <a:cubicBezTo>
                  <a:pt x="20196" y="4840"/>
                  <a:pt x="19815" y="3826"/>
                  <a:pt x="19328" y="3546"/>
                </a:cubicBezTo>
                <a:close/>
                <a:moveTo>
                  <a:pt x="18783" y="3546"/>
                </a:moveTo>
                <a:cubicBezTo>
                  <a:pt x="18296" y="3826"/>
                  <a:pt x="17915" y="4840"/>
                  <a:pt x="17821" y="6120"/>
                </a:cubicBezTo>
                <a:cubicBezTo>
                  <a:pt x="18308" y="5841"/>
                  <a:pt x="18689" y="4826"/>
                  <a:pt x="18783" y="3546"/>
                </a:cubicBezTo>
                <a:close/>
                <a:moveTo>
                  <a:pt x="16330" y="3546"/>
                </a:moveTo>
                <a:cubicBezTo>
                  <a:pt x="16424" y="4826"/>
                  <a:pt x="16805" y="5841"/>
                  <a:pt x="17292" y="6120"/>
                </a:cubicBezTo>
                <a:cubicBezTo>
                  <a:pt x="17198" y="4840"/>
                  <a:pt x="16817" y="3826"/>
                  <a:pt x="16330" y="3546"/>
                </a:cubicBezTo>
                <a:close/>
                <a:moveTo>
                  <a:pt x="15785" y="3546"/>
                </a:moveTo>
                <a:cubicBezTo>
                  <a:pt x="15298" y="3826"/>
                  <a:pt x="14917" y="4840"/>
                  <a:pt x="14823" y="6120"/>
                </a:cubicBezTo>
                <a:cubicBezTo>
                  <a:pt x="15310" y="5841"/>
                  <a:pt x="15691" y="4826"/>
                  <a:pt x="15785" y="3546"/>
                </a:cubicBezTo>
                <a:close/>
                <a:moveTo>
                  <a:pt x="13332" y="3546"/>
                </a:moveTo>
                <a:cubicBezTo>
                  <a:pt x="13426" y="4826"/>
                  <a:pt x="13807" y="5841"/>
                  <a:pt x="14294" y="6120"/>
                </a:cubicBezTo>
                <a:cubicBezTo>
                  <a:pt x="14200" y="4840"/>
                  <a:pt x="13819" y="3826"/>
                  <a:pt x="13332" y="3546"/>
                </a:cubicBezTo>
                <a:close/>
                <a:moveTo>
                  <a:pt x="12787" y="3546"/>
                </a:moveTo>
                <a:cubicBezTo>
                  <a:pt x="12300" y="3826"/>
                  <a:pt x="11919" y="4840"/>
                  <a:pt x="11825" y="6120"/>
                </a:cubicBezTo>
                <a:cubicBezTo>
                  <a:pt x="12312" y="5841"/>
                  <a:pt x="12693" y="4826"/>
                  <a:pt x="12787" y="3546"/>
                </a:cubicBezTo>
                <a:close/>
                <a:moveTo>
                  <a:pt x="10334" y="3546"/>
                </a:moveTo>
                <a:cubicBezTo>
                  <a:pt x="10428" y="4826"/>
                  <a:pt x="10809" y="5841"/>
                  <a:pt x="11296" y="6120"/>
                </a:cubicBezTo>
                <a:cubicBezTo>
                  <a:pt x="11202" y="4840"/>
                  <a:pt x="10821" y="3826"/>
                  <a:pt x="10334" y="3546"/>
                </a:cubicBezTo>
                <a:close/>
                <a:moveTo>
                  <a:pt x="9790" y="3546"/>
                </a:moveTo>
                <a:cubicBezTo>
                  <a:pt x="9302" y="3826"/>
                  <a:pt x="8921" y="4840"/>
                  <a:pt x="8827" y="6120"/>
                </a:cubicBezTo>
                <a:cubicBezTo>
                  <a:pt x="9315" y="5841"/>
                  <a:pt x="9695" y="4826"/>
                  <a:pt x="9790" y="3546"/>
                </a:cubicBezTo>
                <a:close/>
                <a:moveTo>
                  <a:pt x="7336" y="3546"/>
                </a:moveTo>
                <a:cubicBezTo>
                  <a:pt x="7430" y="4826"/>
                  <a:pt x="7811" y="5841"/>
                  <a:pt x="8299" y="6120"/>
                </a:cubicBezTo>
                <a:cubicBezTo>
                  <a:pt x="8204" y="4840"/>
                  <a:pt x="7824" y="3826"/>
                  <a:pt x="7336" y="3546"/>
                </a:cubicBezTo>
                <a:close/>
                <a:moveTo>
                  <a:pt x="6792" y="3546"/>
                </a:moveTo>
                <a:cubicBezTo>
                  <a:pt x="6304" y="3826"/>
                  <a:pt x="5923" y="4840"/>
                  <a:pt x="5829" y="6120"/>
                </a:cubicBezTo>
                <a:cubicBezTo>
                  <a:pt x="6317" y="5841"/>
                  <a:pt x="6697" y="4826"/>
                  <a:pt x="6792" y="3546"/>
                </a:cubicBezTo>
                <a:close/>
                <a:moveTo>
                  <a:pt x="4338" y="3546"/>
                </a:moveTo>
                <a:cubicBezTo>
                  <a:pt x="4432" y="4826"/>
                  <a:pt x="4813" y="5841"/>
                  <a:pt x="5301" y="6120"/>
                </a:cubicBezTo>
                <a:cubicBezTo>
                  <a:pt x="5206" y="4840"/>
                  <a:pt x="4826" y="3826"/>
                  <a:pt x="4338" y="3546"/>
                </a:cubicBezTo>
                <a:close/>
                <a:moveTo>
                  <a:pt x="3794" y="3546"/>
                </a:moveTo>
                <a:cubicBezTo>
                  <a:pt x="3306" y="3826"/>
                  <a:pt x="2926" y="4840"/>
                  <a:pt x="2831" y="6120"/>
                </a:cubicBezTo>
                <a:cubicBezTo>
                  <a:pt x="3319" y="5841"/>
                  <a:pt x="3699" y="4826"/>
                  <a:pt x="3794" y="3546"/>
                </a:cubicBezTo>
                <a:close/>
                <a:moveTo>
                  <a:pt x="1340" y="3546"/>
                </a:moveTo>
                <a:cubicBezTo>
                  <a:pt x="1435" y="4826"/>
                  <a:pt x="1815" y="5841"/>
                  <a:pt x="2303" y="6120"/>
                </a:cubicBezTo>
                <a:cubicBezTo>
                  <a:pt x="2208" y="4840"/>
                  <a:pt x="1828" y="3826"/>
                  <a:pt x="1340" y="3546"/>
                </a:cubicBezTo>
                <a:close/>
                <a:moveTo>
                  <a:pt x="21600" y="3060"/>
                </a:moveTo>
                <a:lnTo>
                  <a:pt x="21600" y="3689"/>
                </a:lnTo>
                <a:cubicBezTo>
                  <a:pt x="21201" y="4089"/>
                  <a:pt x="20901" y="5004"/>
                  <a:pt x="20819" y="6120"/>
                </a:cubicBezTo>
                <a:cubicBezTo>
                  <a:pt x="21146" y="5932"/>
                  <a:pt x="21426" y="5412"/>
                  <a:pt x="21600" y="4698"/>
                </a:cubicBezTo>
                <a:lnTo>
                  <a:pt x="21600" y="5650"/>
                </a:lnTo>
                <a:cubicBezTo>
                  <a:pt x="21387" y="6212"/>
                  <a:pt x="21108" y="6603"/>
                  <a:pt x="20795" y="6741"/>
                </a:cubicBezTo>
                <a:lnTo>
                  <a:pt x="20795" y="6747"/>
                </a:lnTo>
                <a:cubicBezTo>
                  <a:pt x="20785" y="6751"/>
                  <a:pt x="20776" y="6756"/>
                  <a:pt x="20766" y="6754"/>
                </a:cubicBezTo>
                <a:cubicBezTo>
                  <a:pt x="20711" y="6780"/>
                  <a:pt x="20654" y="6794"/>
                  <a:pt x="20597" y="6797"/>
                </a:cubicBezTo>
                <a:lnTo>
                  <a:pt x="20567" y="6804"/>
                </a:lnTo>
                <a:lnTo>
                  <a:pt x="20567" y="6802"/>
                </a:lnTo>
                <a:lnTo>
                  <a:pt x="20566" y="6802"/>
                </a:lnTo>
                <a:cubicBezTo>
                  <a:pt x="20565" y="6784"/>
                  <a:pt x="20565" y="6766"/>
                  <a:pt x="20565" y="6748"/>
                </a:cubicBezTo>
                <a:cubicBezTo>
                  <a:pt x="20565" y="6721"/>
                  <a:pt x="20565" y="6695"/>
                  <a:pt x="20567" y="6668"/>
                </a:cubicBezTo>
                <a:cubicBezTo>
                  <a:pt x="20567" y="6520"/>
                  <a:pt x="20571" y="6374"/>
                  <a:pt x="20580" y="6231"/>
                </a:cubicBezTo>
                <a:lnTo>
                  <a:pt x="20581" y="6200"/>
                </a:lnTo>
                <a:cubicBezTo>
                  <a:pt x="20582" y="6200"/>
                  <a:pt x="20582" y="6200"/>
                  <a:pt x="20582" y="6199"/>
                </a:cubicBezTo>
                <a:cubicBezTo>
                  <a:pt x="20661" y="4717"/>
                  <a:pt x="21064" y="3503"/>
                  <a:pt x="21600" y="3060"/>
                </a:cubicBezTo>
                <a:close/>
                <a:moveTo>
                  <a:pt x="19076" y="2862"/>
                </a:moveTo>
                <a:lnTo>
                  <a:pt x="19106" y="2870"/>
                </a:lnTo>
                <a:cubicBezTo>
                  <a:pt x="19163" y="2872"/>
                  <a:pt x="19220" y="2886"/>
                  <a:pt x="19275" y="2912"/>
                </a:cubicBezTo>
                <a:cubicBezTo>
                  <a:pt x="19285" y="2910"/>
                  <a:pt x="19294" y="2915"/>
                  <a:pt x="19304" y="2920"/>
                </a:cubicBezTo>
                <a:lnTo>
                  <a:pt x="19304" y="2925"/>
                </a:lnTo>
                <a:cubicBezTo>
                  <a:pt x="19940" y="3206"/>
                  <a:pt x="20438" y="4532"/>
                  <a:pt x="20527" y="6199"/>
                </a:cubicBezTo>
                <a:cubicBezTo>
                  <a:pt x="20527" y="6200"/>
                  <a:pt x="20527" y="6200"/>
                  <a:pt x="20528" y="6200"/>
                </a:cubicBezTo>
                <a:lnTo>
                  <a:pt x="20529" y="6231"/>
                </a:lnTo>
                <a:cubicBezTo>
                  <a:pt x="20537" y="6374"/>
                  <a:pt x="20542" y="6520"/>
                  <a:pt x="20542" y="6668"/>
                </a:cubicBezTo>
                <a:cubicBezTo>
                  <a:pt x="20544" y="6695"/>
                  <a:pt x="20544" y="6721"/>
                  <a:pt x="20544" y="6748"/>
                </a:cubicBezTo>
                <a:cubicBezTo>
                  <a:pt x="20544" y="6766"/>
                  <a:pt x="20544" y="6784"/>
                  <a:pt x="20543" y="6802"/>
                </a:cubicBezTo>
                <a:lnTo>
                  <a:pt x="20542" y="6802"/>
                </a:lnTo>
                <a:lnTo>
                  <a:pt x="20542" y="6804"/>
                </a:lnTo>
                <a:lnTo>
                  <a:pt x="20512" y="6797"/>
                </a:lnTo>
                <a:cubicBezTo>
                  <a:pt x="20454" y="6794"/>
                  <a:pt x="20398" y="6780"/>
                  <a:pt x="20343" y="6754"/>
                </a:cubicBezTo>
                <a:cubicBezTo>
                  <a:pt x="20333" y="6756"/>
                  <a:pt x="20323" y="6751"/>
                  <a:pt x="20314" y="6747"/>
                </a:cubicBezTo>
                <a:lnTo>
                  <a:pt x="20314" y="6741"/>
                </a:lnTo>
                <a:cubicBezTo>
                  <a:pt x="19678" y="6461"/>
                  <a:pt x="19180" y="5134"/>
                  <a:pt x="19091" y="3467"/>
                </a:cubicBezTo>
                <a:cubicBezTo>
                  <a:pt x="19091" y="3467"/>
                  <a:pt x="19091" y="3467"/>
                  <a:pt x="19090" y="3467"/>
                </a:cubicBezTo>
                <a:lnTo>
                  <a:pt x="19089" y="3435"/>
                </a:lnTo>
                <a:cubicBezTo>
                  <a:pt x="19080" y="3292"/>
                  <a:pt x="19076" y="3146"/>
                  <a:pt x="19076" y="2998"/>
                </a:cubicBezTo>
                <a:cubicBezTo>
                  <a:pt x="19074" y="2972"/>
                  <a:pt x="19074" y="2945"/>
                  <a:pt x="19074" y="2918"/>
                </a:cubicBezTo>
                <a:lnTo>
                  <a:pt x="19075" y="2864"/>
                </a:lnTo>
                <a:lnTo>
                  <a:pt x="19076" y="2864"/>
                </a:lnTo>
                <a:close/>
                <a:moveTo>
                  <a:pt x="19035" y="2862"/>
                </a:moveTo>
                <a:lnTo>
                  <a:pt x="19035" y="2864"/>
                </a:lnTo>
                <a:lnTo>
                  <a:pt x="19036" y="2864"/>
                </a:lnTo>
                <a:lnTo>
                  <a:pt x="19037" y="2918"/>
                </a:lnTo>
                <a:cubicBezTo>
                  <a:pt x="19037" y="2945"/>
                  <a:pt x="19037" y="2972"/>
                  <a:pt x="19035" y="2998"/>
                </a:cubicBezTo>
                <a:cubicBezTo>
                  <a:pt x="19035" y="3146"/>
                  <a:pt x="19031" y="3292"/>
                  <a:pt x="19022" y="3435"/>
                </a:cubicBezTo>
                <a:lnTo>
                  <a:pt x="19021" y="3467"/>
                </a:lnTo>
                <a:cubicBezTo>
                  <a:pt x="19020" y="3467"/>
                  <a:pt x="19020" y="3467"/>
                  <a:pt x="19020" y="3467"/>
                </a:cubicBezTo>
                <a:cubicBezTo>
                  <a:pt x="18931" y="5134"/>
                  <a:pt x="18433" y="6461"/>
                  <a:pt x="17797" y="6741"/>
                </a:cubicBezTo>
                <a:lnTo>
                  <a:pt x="17797" y="6747"/>
                </a:lnTo>
                <a:cubicBezTo>
                  <a:pt x="17787" y="6751"/>
                  <a:pt x="17778" y="6756"/>
                  <a:pt x="17768" y="6754"/>
                </a:cubicBezTo>
                <a:cubicBezTo>
                  <a:pt x="17713" y="6780"/>
                  <a:pt x="17656" y="6794"/>
                  <a:pt x="17599" y="6797"/>
                </a:cubicBezTo>
                <a:lnTo>
                  <a:pt x="17569" y="6804"/>
                </a:lnTo>
                <a:lnTo>
                  <a:pt x="17569" y="6802"/>
                </a:lnTo>
                <a:lnTo>
                  <a:pt x="17568" y="6802"/>
                </a:lnTo>
                <a:cubicBezTo>
                  <a:pt x="17567" y="6784"/>
                  <a:pt x="17567" y="6766"/>
                  <a:pt x="17567" y="6748"/>
                </a:cubicBezTo>
                <a:cubicBezTo>
                  <a:pt x="17567" y="6721"/>
                  <a:pt x="17567" y="6695"/>
                  <a:pt x="17569" y="6668"/>
                </a:cubicBezTo>
                <a:cubicBezTo>
                  <a:pt x="17569" y="6520"/>
                  <a:pt x="17573" y="6374"/>
                  <a:pt x="17582" y="6231"/>
                </a:cubicBezTo>
                <a:lnTo>
                  <a:pt x="17583" y="6200"/>
                </a:lnTo>
                <a:cubicBezTo>
                  <a:pt x="17584" y="6200"/>
                  <a:pt x="17584" y="6200"/>
                  <a:pt x="17584" y="6199"/>
                </a:cubicBezTo>
                <a:cubicBezTo>
                  <a:pt x="17673" y="4532"/>
                  <a:pt x="18171" y="3206"/>
                  <a:pt x="18807" y="2925"/>
                </a:cubicBezTo>
                <a:lnTo>
                  <a:pt x="18807" y="2920"/>
                </a:lnTo>
                <a:cubicBezTo>
                  <a:pt x="18817" y="2915"/>
                  <a:pt x="18826" y="2910"/>
                  <a:pt x="18836" y="2912"/>
                </a:cubicBezTo>
                <a:cubicBezTo>
                  <a:pt x="18891" y="2886"/>
                  <a:pt x="18948" y="2872"/>
                  <a:pt x="19005" y="2870"/>
                </a:cubicBezTo>
                <a:close/>
                <a:moveTo>
                  <a:pt x="16078" y="2862"/>
                </a:moveTo>
                <a:lnTo>
                  <a:pt x="16108" y="2870"/>
                </a:lnTo>
                <a:cubicBezTo>
                  <a:pt x="16165" y="2872"/>
                  <a:pt x="16222" y="2886"/>
                  <a:pt x="16277" y="2912"/>
                </a:cubicBezTo>
                <a:cubicBezTo>
                  <a:pt x="16287" y="2910"/>
                  <a:pt x="16296" y="2915"/>
                  <a:pt x="16306" y="2920"/>
                </a:cubicBezTo>
                <a:lnTo>
                  <a:pt x="16306" y="2925"/>
                </a:lnTo>
                <a:cubicBezTo>
                  <a:pt x="16942" y="3206"/>
                  <a:pt x="17440" y="4532"/>
                  <a:pt x="17529" y="6199"/>
                </a:cubicBezTo>
                <a:cubicBezTo>
                  <a:pt x="17529" y="6200"/>
                  <a:pt x="17529" y="6200"/>
                  <a:pt x="17530" y="6200"/>
                </a:cubicBezTo>
                <a:lnTo>
                  <a:pt x="17531" y="6231"/>
                </a:lnTo>
                <a:cubicBezTo>
                  <a:pt x="17540" y="6374"/>
                  <a:pt x="17544" y="6520"/>
                  <a:pt x="17544" y="6668"/>
                </a:cubicBezTo>
                <a:cubicBezTo>
                  <a:pt x="17546" y="6695"/>
                  <a:pt x="17546" y="6721"/>
                  <a:pt x="17546" y="6748"/>
                </a:cubicBezTo>
                <a:cubicBezTo>
                  <a:pt x="17546" y="6766"/>
                  <a:pt x="17546" y="6784"/>
                  <a:pt x="17545" y="6802"/>
                </a:cubicBezTo>
                <a:lnTo>
                  <a:pt x="17544" y="6802"/>
                </a:lnTo>
                <a:lnTo>
                  <a:pt x="17544" y="6804"/>
                </a:lnTo>
                <a:lnTo>
                  <a:pt x="17514" y="6797"/>
                </a:lnTo>
                <a:cubicBezTo>
                  <a:pt x="17457" y="6794"/>
                  <a:pt x="17400" y="6780"/>
                  <a:pt x="17345" y="6754"/>
                </a:cubicBezTo>
                <a:cubicBezTo>
                  <a:pt x="17335" y="6756"/>
                  <a:pt x="17326" y="6751"/>
                  <a:pt x="17316" y="6747"/>
                </a:cubicBezTo>
                <a:lnTo>
                  <a:pt x="17316" y="6741"/>
                </a:lnTo>
                <a:cubicBezTo>
                  <a:pt x="16680" y="6461"/>
                  <a:pt x="16182" y="5134"/>
                  <a:pt x="16093" y="3467"/>
                </a:cubicBezTo>
                <a:cubicBezTo>
                  <a:pt x="16093" y="3467"/>
                  <a:pt x="16093" y="3467"/>
                  <a:pt x="16092" y="3467"/>
                </a:cubicBezTo>
                <a:lnTo>
                  <a:pt x="16091" y="3435"/>
                </a:lnTo>
                <a:cubicBezTo>
                  <a:pt x="16082" y="3292"/>
                  <a:pt x="16078" y="3146"/>
                  <a:pt x="16078" y="2998"/>
                </a:cubicBezTo>
                <a:cubicBezTo>
                  <a:pt x="16076" y="2972"/>
                  <a:pt x="16076" y="2945"/>
                  <a:pt x="16076" y="2918"/>
                </a:cubicBezTo>
                <a:lnTo>
                  <a:pt x="16077" y="2864"/>
                </a:lnTo>
                <a:lnTo>
                  <a:pt x="16078" y="2864"/>
                </a:lnTo>
                <a:close/>
                <a:moveTo>
                  <a:pt x="16037" y="2862"/>
                </a:moveTo>
                <a:lnTo>
                  <a:pt x="16037" y="2864"/>
                </a:lnTo>
                <a:lnTo>
                  <a:pt x="16038" y="2864"/>
                </a:lnTo>
                <a:lnTo>
                  <a:pt x="16039" y="2918"/>
                </a:lnTo>
                <a:cubicBezTo>
                  <a:pt x="16039" y="2945"/>
                  <a:pt x="16039" y="2972"/>
                  <a:pt x="16037" y="2998"/>
                </a:cubicBezTo>
                <a:cubicBezTo>
                  <a:pt x="16037" y="3146"/>
                  <a:pt x="16033" y="3292"/>
                  <a:pt x="16024" y="3435"/>
                </a:cubicBezTo>
                <a:lnTo>
                  <a:pt x="16023" y="3467"/>
                </a:lnTo>
                <a:cubicBezTo>
                  <a:pt x="16022" y="3467"/>
                  <a:pt x="16022" y="3467"/>
                  <a:pt x="16022" y="3467"/>
                </a:cubicBezTo>
                <a:cubicBezTo>
                  <a:pt x="15933" y="5134"/>
                  <a:pt x="15435" y="6461"/>
                  <a:pt x="14799" y="6741"/>
                </a:cubicBezTo>
                <a:lnTo>
                  <a:pt x="14799" y="6747"/>
                </a:lnTo>
                <a:cubicBezTo>
                  <a:pt x="14789" y="6751"/>
                  <a:pt x="14780" y="6756"/>
                  <a:pt x="14770" y="6754"/>
                </a:cubicBezTo>
                <a:cubicBezTo>
                  <a:pt x="14715" y="6780"/>
                  <a:pt x="14658" y="6794"/>
                  <a:pt x="14601" y="6797"/>
                </a:cubicBezTo>
                <a:lnTo>
                  <a:pt x="14571" y="6804"/>
                </a:lnTo>
                <a:lnTo>
                  <a:pt x="14571" y="6802"/>
                </a:lnTo>
                <a:lnTo>
                  <a:pt x="14570" y="6802"/>
                </a:lnTo>
                <a:cubicBezTo>
                  <a:pt x="14569" y="6784"/>
                  <a:pt x="14569" y="6766"/>
                  <a:pt x="14569" y="6748"/>
                </a:cubicBezTo>
                <a:cubicBezTo>
                  <a:pt x="14569" y="6721"/>
                  <a:pt x="14569" y="6695"/>
                  <a:pt x="14571" y="6668"/>
                </a:cubicBezTo>
                <a:cubicBezTo>
                  <a:pt x="14571" y="6520"/>
                  <a:pt x="14575" y="6374"/>
                  <a:pt x="14584" y="6231"/>
                </a:cubicBezTo>
                <a:lnTo>
                  <a:pt x="14585" y="6200"/>
                </a:lnTo>
                <a:cubicBezTo>
                  <a:pt x="14586" y="6200"/>
                  <a:pt x="14586" y="6200"/>
                  <a:pt x="14586" y="6199"/>
                </a:cubicBezTo>
                <a:cubicBezTo>
                  <a:pt x="14675" y="4532"/>
                  <a:pt x="15173" y="3206"/>
                  <a:pt x="15809" y="2925"/>
                </a:cubicBezTo>
                <a:lnTo>
                  <a:pt x="15809" y="2920"/>
                </a:lnTo>
                <a:cubicBezTo>
                  <a:pt x="15819" y="2915"/>
                  <a:pt x="15828" y="2910"/>
                  <a:pt x="15838" y="2912"/>
                </a:cubicBezTo>
                <a:cubicBezTo>
                  <a:pt x="15893" y="2886"/>
                  <a:pt x="15950" y="2872"/>
                  <a:pt x="16007" y="2870"/>
                </a:cubicBezTo>
                <a:close/>
                <a:moveTo>
                  <a:pt x="13080" y="2862"/>
                </a:moveTo>
                <a:lnTo>
                  <a:pt x="13110" y="2870"/>
                </a:lnTo>
                <a:cubicBezTo>
                  <a:pt x="13167" y="2872"/>
                  <a:pt x="13224" y="2886"/>
                  <a:pt x="13279" y="2912"/>
                </a:cubicBezTo>
                <a:cubicBezTo>
                  <a:pt x="13289" y="2910"/>
                  <a:pt x="13298" y="2915"/>
                  <a:pt x="13308" y="2920"/>
                </a:cubicBezTo>
                <a:lnTo>
                  <a:pt x="13308" y="2925"/>
                </a:lnTo>
                <a:cubicBezTo>
                  <a:pt x="13944" y="3206"/>
                  <a:pt x="14442" y="4532"/>
                  <a:pt x="14531" y="6199"/>
                </a:cubicBezTo>
                <a:cubicBezTo>
                  <a:pt x="14531" y="6200"/>
                  <a:pt x="14531" y="6200"/>
                  <a:pt x="14532" y="6200"/>
                </a:cubicBezTo>
                <a:lnTo>
                  <a:pt x="14533" y="6231"/>
                </a:lnTo>
                <a:cubicBezTo>
                  <a:pt x="14542" y="6374"/>
                  <a:pt x="14546" y="6520"/>
                  <a:pt x="14546" y="6668"/>
                </a:cubicBezTo>
                <a:cubicBezTo>
                  <a:pt x="14548" y="6695"/>
                  <a:pt x="14548" y="6721"/>
                  <a:pt x="14548" y="6748"/>
                </a:cubicBezTo>
                <a:cubicBezTo>
                  <a:pt x="14548" y="6766"/>
                  <a:pt x="14548" y="6784"/>
                  <a:pt x="14547" y="6802"/>
                </a:cubicBezTo>
                <a:lnTo>
                  <a:pt x="14546" y="6802"/>
                </a:lnTo>
                <a:lnTo>
                  <a:pt x="14546" y="6804"/>
                </a:lnTo>
                <a:lnTo>
                  <a:pt x="14516" y="6797"/>
                </a:lnTo>
                <a:cubicBezTo>
                  <a:pt x="14459" y="6794"/>
                  <a:pt x="14402" y="6780"/>
                  <a:pt x="14347" y="6754"/>
                </a:cubicBezTo>
                <a:cubicBezTo>
                  <a:pt x="14337" y="6756"/>
                  <a:pt x="14328" y="6751"/>
                  <a:pt x="14318" y="6747"/>
                </a:cubicBezTo>
                <a:lnTo>
                  <a:pt x="14318" y="6741"/>
                </a:lnTo>
                <a:cubicBezTo>
                  <a:pt x="13682" y="6461"/>
                  <a:pt x="13184" y="5134"/>
                  <a:pt x="13095" y="3467"/>
                </a:cubicBezTo>
                <a:cubicBezTo>
                  <a:pt x="13095" y="3467"/>
                  <a:pt x="13095" y="3467"/>
                  <a:pt x="13094" y="3467"/>
                </a:cubicBezTo>
                <a:lnTo>
                  <a:pt x="13093" y="3435"/>
                </a:lnTo>
                <a:cubicBezTo>
                  <a:pt x="13084" y="3292"/>
                  <a:pt x="13080" y="3146"/>
                  <a:pt x="13080" y="2998"/>
                </a:cubicBezTo>
                <a:cubicBezTo>
                  <a:pt x="13078" y="2972"/>
                  <a:pt x="13078" y="2945"/>
                  <a:pt x="13078" y="2918"/>
                </a:cubicBezTo>
                <a:lnTo>
                  <a:pt x="13079" y="2864"/>
                </a:lnTo>
                <a:lnTo>
                  <a:pt x="13080" y="2864"/>
                </a:lnTo>
                <a:close/>
                <a:moveTo>
                  <a:pt x="10082" y="2862"/>
                </a:moveTo>
                <a:lnTo>
                  <a:pt x="10112" y="2870"/>
                </a:lnTo>
                <a:cubicBezTo>
                  <a:pt x="10170" y="2872"/>
                  <a:pt x="10226" y="2886"/>
                  <a:pt x="10281" y="2912"/>
                </a:cubicBezTo>
                <a:cubicBezTo>
                  <a:pt x="10291" y="2910"/>
                  <a:pt x="10301" y="2915"/>
                  <a:pt x="10310" y="2920"/>
                </a:cubicBezTo>
                <a:lnTo>
                  <a:pt x="10310" y="2925"/>
                </a:lnTo>
                <a:cubicBezTo>
                  <a:pt x="10946" y="3206"/>
                  <a:pt x="11444" y="4532"/>
                  <a:pt x="11533" y="6199"/>
                </a:cubicBezTo>
                <a:cubicBezTo>
                  <a:pt x="11533" y="6200"/>
                  <a:pt x="11534" y="6200"/>
                  <a:pt x="11534" y="6200"/>
                </a:cubicBezTo>
                <a:lnTo>
                  <a:pt x="11535" y="6231"/>
                </a:lnTo>
                <a:cubicBezTo>
                  <a:pt x="11544" y="6374"/>
                  <a:pt x="11548" y="6520"/>
                  <a:pt x="11548" y="6668"/>
                </a:cubicBezTo>
                <a:cubicBezTo>
                  <a:pt x="11550" y="6695"/>
                  <a:pt x="11550" y="6721"/>
                  <a:pt x="11550" y="6748"/>
                </a:cubicBezTo>
                <a:cubicBezTo>
                  <a:pt x="11550" y="6766"/>
                  <a:pt x="11550" y="6784"/>
                  <a:pt x="11549" y="6802"/>
                </a:cubicBezTo>
                <a:lnTo>
                  <a:pt x="11549" y="6802"/>
                </a:lnTo>
                <a:lnTo>
                  <a:pt x="11548" y="6804"/>
                </a:lnTo>
                <a:lnTo>
                  <a:pt x="11518" y="6797"/>
                </a:lnTo>
                <a:cubicBezTo>
                  <a:pt x="11461" y="6794"/>
                  <a:pt x="11404" y="6780"/>
                  <a:pt x="11349" y="6754"/>
                </a:cubicBezTo>
                <a:cubicBezTo>
                  <a:pt x="11339" y="6756"/>
                  <a:pt x="11330" y="6751"/>
                  <a:pt x="11320" y="6747"/>
                </a:cubicBezTo>
                <a:lnTo>
                  <a:pt x="11320" y="6741"/>
                </a:lnTo>
                <a:cubicBezTo>
                  <a:pt x="10684" y="6461"/>
                  <a:pt x="10186" y="5134"/>
                  <a:pt x="10097" y="3467"/>
                </a:cubicBezTo>
                <a:cubicBezTo>
                  <a:pt x="10097" y="3467"/>
                  <a:pt x="10097" y="3467"/>
                  <a:pt x="10097" y="3467"/>
                </a:cubicBezTo>
                <a:lnTo>
                  <a:pt x="10096" y="3435"/>
                </a:lnTo>
                <a:cubicBezTo>
                  <a:pt x="10087" y="3292"/>
                  <a:pt x="10082" y="3146"/>
                  <a:pt x="10082" y="2998"/>
                </a:cubicBezTo>
                <a:cubicBezTo>
                  <a:pt x="10080" y="2972"/>
                  <a:pt x="10080" y="2945"/>
                  <a:pt x="10080" y="2918"/>
                </a:cubicBezTo>
                <a:lnTo>
                  <a:pt x="10081" y="2864"/>
                </a:lnTo>
                <a:lnTo>
                  <a:pt x="10082" y="2864"/>
                </a:lnTo>
                <a:close/>
                <a:moveTo>
                  <a:pt x="10042" y="2862"/>
                </a:moveTo>
                <a:lnTo>
                  <a:pt x="10042" y="2864"/>
                </a:lnTo>
                <a:lnTo>
                  <a:pt x="10042" y="2864"/>
                </a:lnTo>
                <a:lnTo>
                  <a:pt x="10044" y="2918"/>
                </a:lnTo>
                <a:cubicBezTo>
                  <a:pt x="10044" y="2945"/>
                  <a:pt x="10043" y="2972"/>
                  <a:pt x="10041" y="2998"/>
                </a:cubicBezTo>
                <a:cubicBezTo>
                  <a:pt x="10041" y="3146"/>
                  <a:pt x="10037" y="3292"/>
                  <a:pt x="10028" y="3435"/>
                </a:cubicBezTo>
                <a:lnTo>
                  <a:pt x="10027" y="3467"/>
                </a:lnTo>
                <a:cubicBezTo>
                  <a:pt x="10027" y="3467"/>
                  <a:pt x="10026" y="3467"/>
                  <a:pt x="10026" y="3467"/>
                </a:cubicBezTo>
                <a:cubicBezTo>
                  <a:pt x="9937" y="5134"/>
                  <a:pt x="9439" y="6461"/>
                  <a:pt x="8803" y="6741"/>
                </a:cubicBezTo>
                <a:lnTo>
                  <a:pt x="8803" y="6747"/>
                </a:lnTo>
                <a:cubicBezTo>
                  <a:pt x="8794" y="6751"/>
                  <a:pt x="8784" y="6756"/>
                  <a:pt x="8774" y="6754"/>
                </a:cubicBezTo>
                <a:cubicBezTo>
                  <a:pt x="8719" y="6780"/>
                  <a:pt x="8663" y="6794"/>
                  <a:pt x="8605" y="6797"/>
                </a:cubicBezTo>
                <a:lnTo>
                  <a:pt x="8575" y="6804"/>
                </a:lnTo>
                <a:lnTo>
                  <a:pt x="8575" y="6802"/>
                </a:lnTo>
                <a:lnTo>
                  <a:pt x="8574" y="6802"/>
                </a:lnTo>
                <a:cubicBezTo>
                  <a:pt x="8573" y="6784"/>
                  <a:pt x="8573" y="6766"/>
                  <a:pt x="8573" y="6748"/>
                </a:cubicBezTo>
                <a:cubicBezTo>
                  <a:pt x="8573" y="6721"/>
                  <a:pt x="8573" y="6695"/>
                  <a:pt x="8575" y="6668"/>
                </a:cubicBezTo>
                <a:cubicBezTo>
                  <a:pt x="8575" y="6520"/>
                  <a:pt x="8580" y="6374"/>
                  <a:pt x="8589" y="6231"/>
                </a:cubicBezTo>
                <a:lnTo>
                  <a:pt x="8590" y="6200"/>
                </a:lnTo>
                <a:cubicBezTo>
                  <a:pt x="8590" y="6200"/>
                  <a:pt x="8590" y="6200"/>
                  <a:pt x="8591" y="6199"/>
                </a:cubicBezTo>
                <a:cubicBezTo>
                  <a:pt x="8680" y="4532"/>
                  <a:pt x="9177" y="3206"/>
                  <a:pt x="9813" y="2925"/>
                </a:cubicBezTo>
                <a:lnTo>
                  <a:pt x="9813" y="2920"/>
                </a:lnTo>
                <a:cubicBezTo>
                  <a:pt x="9823" y="2915"/>
                  <a:pt x="9832" y="2910"/>
                  <a:pt x="9842" y="2912"/>
                </a:cubicBezTo>
                <a:cubicBezTo>
                  <a:pt x="9897" y="2886"/>
                  <a:pt x="9954" y="2872"/>
                  <a:pt x="10011" y="2870"/>
                </a:cubicBezTo>
                <a:close/>
                <a:moveTo>
                  <a:pt x="7084" y="2862"/>
                </a:moveTo>
                <a:lnTo>
                  <a:pt x="7114" y="2870"/>
                </a:lnTo>
                <a:cubicBezTo>
                  <a:pt x="7172" y="2872"/>
                  <a:pt x="7228" y="2886"/>
                  <a:pt x="7283" y="2912"/>
                </a:cubicBezTo>
                <a:cubicBezTo>
                  <a:pt x="7293" y="2910"/>
                  <a:pt x="7303" y="2915"/>
                  <a:pt x="7312" y="2920"/>
                </a:cubicBezTo>
                <a:lnTo>
                  <a:pt x="7312" y="2925"/>
                </a:lnTo>
                <a:cubicBezTo>
                  <a:pt x="7948" y="3206"/>
                  <a:pt x="8446" y="4532"/>
                  <a:pt x="8535" y="6199"/>
                </a:cubicBezTo>
                <a:cubicBezTo>
                  <a:pt x="8535" y="6200"/>
                  <a:pt x="8536" y="6200"/>
                  <a:pt x="8536" y="6200"/>
                </a:cubicBezTo>
                <a:lnTo>
                  <a:pt x="8537" y="6231"/>
                </a:lnTo>
                <a:cubicBezTo>
                  <a:pt x="8546" y="6374"/>
                  <a:pt x="8550" y="6520"/>
                  <a:pt x="8550" y="6668"/>
                </a:cubicBezTo>
                <a:cubicBezTo>
                  <a:pt x="8552" y="6695"/>
                  <a:pt x="8553" y="6721"/>
                  <a:pt x="8553" y="6748"/>
                </a:cubicBezTo>
                <a:cubicBezTo>
                  <a:pt x="8553" y="6766"/>
                  <a:pt x="8552" y="6784"/>
                  <a:pt x="8551" y="6802"/>
                </a:cubicBezTo>
                <a:lnTo>
                  <a:pt x="8551" y="6802"/>
                </a:lnTo>
                <a:lnTo>
                  <a:pt x="8551" y="6804"/>
                </a:lnTo>
                <a:lnTo>
                  <a:pt x="8520" y="6797"/>
                </a:lnTo>
                <a:cubicBezTo>
                  <a:pt x="8463" y="6794"/>
                  <a:pt x="8406" y="6780"/>
                  <a:pt x="8351" y="6754"/>
                </a:cubicBezTo>
                <a:cubicBezTo>
                  <a:pt x="8341" y="6756"/>
                  <a:pt x="8332" y="6751"/>
                  <a:pt x="8322" y="6747"/>
                </a:cubicBezTo>
                <a:lnTo>
                  <a:pt x="8322" y="6741"/>
                </a:lnTo>
                <a:cubicBezTo>
                  <a:pt x="7686" y="6461"/>
                  <a:pt x="7189" y="5134"/>
                  <a:pt x="7099" y="3467"/>
                </a:cubicBezTo>
                <a:cubicBezTo>
                  <a:pt x="7099" y="3467"/>
                  <a:pt x="7099" y="3467"/>
                  <a:pt x="7099" y="3467"/>
                </a:cubicBezTo>
                <a:lnTo>
                  <a:pt x="7098" y="3435"/>
                </a:lnTo>
                <a:cubicBezTo>
                  <a:pt x="7089" y="3292"/>
                  <a:pt x="7084" y="3146"/>
                  <a:pt x="7084" y="2998"/>
                </a:cubicBezTo>
                <a:cubicBezTo>
                  <a:pt x="7082" y="2972"/>
                  <a:pt x="7082" y="2945"/>
                  <a:pt x="7082" y="2918"/>
                </a:cubicBezTo>
                <a:lnTo>
                  <a:pt x="7083" y="2864"/>
                </a:lnTo>
                <a:lnTo>
                  <a:pt x="7084" y="2864"/>
                </a:lnTo>
                <a:close/>
                <a:moveTo>
                  <a:pt x="7044" y="2862"/>
                </a:moveTo>
                <a:lnTo>
                  <a:pt x="7044" y="2864"/>
                </a:lnTo>
                <a:lnTo>
                  <a:pt x="7045" y="2864"/>
                </a:lnTo>
                <a:lnTo>
                  <a:pt x="7046" y="2918"/>
                </a:lnTo>
                <a:cubicBezTo>
                  <a:pt x="7046" y="2945"/>
                  <a:pt x="7046" y="2972"/>
                  <a:pt x="7043" y="2998"/>
                </a:cubicBezTo>
                <a:cubicBezTo>
                  <a:pt x="7043" y="3146"/>
                  <a:pt x="7039" y="3292"/>
                  <a:pt x="7030" y="3435"/>
                </a:cubicBezTo>
                <a:lnTo>
                  <a:pt x="7029" y="3467"/>
                </a:lnTo>
                <a:cubicBezTo>
                  <a:pt x="7029" y="3467"/>
                  <a:pt x="7028" y="3467"/>
                  <a:pt x="7028" y="3467"/>
                </a:cubicBezTo>
                <a:cubicBezTo>
                  <a:pt x="6939" y="5134"/>
                  <a:pt x="6441" y="6461"/>
                  <a:pt x="5805" y="6741"/>
                </a:cubicBezTo>
                <a:lnTo>
                  <a:pt x="5805" y="6747"/>
                </a:lnTo>
                <a:cubicBezTo>
                  <a:pt x="5796" y="6751"/>
                  <a:pt x="5786" y="6756"/>
                  <a:pt x="5776" y="6754"/>
                </a:cubicBezTo>
                <a:cubicBezTo>
                  <a:pt x="5721" y="6780"/>
                  <a:pt x="5665" y="6794"/>
                  <a:pt x="5607" y="6797"/>
                </a:cubicBezTo>
                <a:lnTo>
                  <a:pt x="5577" y="6804"/>
                </a:lnTo>
                <a:lnTo>
                  <a:pt x="5577" y="6802"/>
                </a:lnTo>
                <a:lnTo>
                  <a:pt x="5576" y="6802"/>
                </a:lnTo>
                <a:cubicBezTo>
                  <a:pt x="5575" y="6784"/>
                  <a:pt x="5575" y="6766"/>
                  <a:pt x="5575" y="6748"/>
                </a:cubicBezTo>
                <a:cubicBezTo>
                  <a:pt x="5575" y="6721"/>
                  <a:pt x="5575" y="6695"/>
                  <a:pt x="5578" y="6668"/>
                </a:cubicBezTo>
                <a:cubicBezTo>
                  <a:pt x="5577" y="6520"/>
                  <a:pt x="5582" y="6374"/>
                  <a:pt x="5591" y="6231"/>
                </a:cubicBezTo>
                <a:lnTo>
                  <a:pt x="5592" y="6200"/>
                </a:lnTo>
                <a:cubicBezTo>
                  <a:pt x="5592" y="6200"/>
                  <a:pt x="5592" y="6200"/>
                  <a:pt x="5593" y="6199"/>
                </a:cubicBezTo>
                <a:cubicBezTo>
                  <a:pt x="5682" y="4532"/>
                  <a:pt x="6180" y="3206"/>
                  <a:pt x="6815" y="2925"/>
                </a:cubicBezTo>
                <a:lnTo>
                  <a:pt x="6816" y="2920"/>
                </a:lnTo>
                <a:cubicBezTo>
                  <a:pt x="6825" y="2915"/>
                  <a:pt x="6834" y="2910"/>
                  <a:pt x="6844" y="2912"/>
                </a:cubicBezTo>
                <a:cubicBezTo>
                  <a:pt x="6900" y="2886"/>
                  <a:pt x="6956" y="2872"/>
                  <a:pt x="7013" y="2870"/>
                </a:cubicBezTo>
                <a:close/>
                <a:moveTo>
                  <a:pt x="4086" y="2862"/>
                </a:moveTo>
                <a:lnTo>
                  <a:pt x="4116" y="2870"/>
                </a:lnTo>
                <a:cubicBezTo>
                  <a:pt x="4174" y="2872"/>
                  <a:pt x="4230" y="2886"/>
                  <a:pt x="4285" y="2912"/>
                </a:cubicBezTo>
                <a:cubicBezTo>
                  <a:pt x="4295" y="2910"/>
                  <a:pt x="4305" y="2915"/>
                  <a:pt x="4314" y="2920"/>
                </a:cubicBezTo>
                <a:lnTo>
                  <a:pt x="4314" y="2925"/>
                </a:lnTo>
                <a:cubicBezTo>
                  <a:pt x="4950" y="3206"/>
                  <a:pt x="5448" y="4532"/>
                  <a:pt x="5537" y="6199"/>
                </a:cubicBezTo>
                <a:cubicBezTo>
                  <a:pt x="5537" y="6200"/>
                  <a:pt x="5538" y="6200"/>
                  <a:pt x="5538" y="6200"/>
                </a:cubicBezTo>
                <a:lnTo>
                  <a:pt x="5539" y="6231"/>
                </a:lnTo>
                <a:cubicBezTo>
                  <a:pt x="5548" y="6374"/>
                  <a:pt x="5552" y="6520"/>
                  <a:pt x="5552" y="6668"/>
                </a:cubicBezTo>
                <a:cubicBezTo>
                  <a:pt x="5555" y="6695"/>
                  <a:pt x="5555" y="6721"/>
                  <a:pt x="5555" y="6748"/>
                </a:cubicBezTo>
                <a:cubicBezTo>
                  <a:pt x="5555" y="6766"/>
                  <a:pt x="5555" y="6784"/>
                  <a:pt x="5554" y="6802"/>
                </a:cubicBezTo>
                <a:lnTo>
                  <a:pt x="5553" y="6802"/>
                </a:lnTo>
                <a:lnTo>
                  <a:pt x="5553" y="6804"/>
                </a:lnTo>
                <a:lnTo>
                  <a:pt x="5522" y="6797"/>
                </a:lnTo>
                <a:cubicBezTo>
                  <a:pt x="5465" y="6794"/>
                  <a:pt x="5408" y="6780"/>
                  <a:pt x="5353" y="6754"/>
                </a:cubicBezTo>
                <a:cubicBezTo>
                  <a:pt x="5343" y="6756"/>
                  <a:pt x="5334" y="6751"/>
                  <a:pt x="5325" y="6747"/>
                </a:cubicBezTo>
                <a:lnTo>
                  <a:pt x="5324" y="6741"/>
                </a:lnTo>
                <a:cubicBezTo>
                  <a:pt x="4689" y="6461"/>
                  <a:pt x="4191" y="5134"/>
                  <a:pt x="4102" y="3467"/>
                </a:cubicBezTo>
                <a:cubicBezTo>
                  <a:pt x="4101" y="3467"/>
                  <a:pt x="4101" y="3467"/>
                  <a:pt x="4101" y="3467"/>
                </a:cubicBezTo>
                <a:lnTo>
                  <a:pt x="4100" y="3435"/>
                </a:lnTo>
                <a:cubicBezTo>
                  <a:pt x="4091" y="3292"/>
                  <a:pt x="4086" y="3146"/>
                  <a:pt x="4087" y="2998"/>
                </a:cubicBezTo>
                <a:cubicBezTo>
                  <a:pt x="4084" y="2972"/>
                  <a:pt x="4084" y="2945"/>
                  <a:pt x="4084" y="2918"/>
                </a:cubicBezTo>
                <a:lnTo>
                  <a:pt x="4085" y="2864"/>
                </a:lnTo>
                <a:lnTo>
                  <a:pt x="4086" y="2864"/>
                </a:lnTo>
                <a:close/>
                <a:moveTo>
                  <a:pt x="4046" y="2862"/>
                </a:moveTo>
                <a:lnTo>
                  <a:pt x="4046" y="2864"/>
                </a:lnTo>
                <a:lnTo>
                  <a:pt x="4047" y="2864"/>
                </a:lnTo>
                <a:lnTo>
                  <a:pt x="4048" y="2918"/>
                </a:lnTo>
                <a:cubicBezTo>
                  <a:pt x="4048" y="2945"/>
                  <a:pt x="4048" y="2972"/>
                  <a:pt x="4045" y="2998"/>
                </a:cubicBezTo>
                <a:cubicBezTo>
                  <a:pt x="4045" y="3146"/>
                  <a:pt x="4041" y="3292"/>
                  <a:pt x="4032" y="3435"/>
                </a:cubicBezTo>
                <a:lnTo>
                  <a:pt x="4031" y="3467"/>
                </a:lnTo>
                <a:cubicBezTo>
                  <a:pt x="4031" y="3467"/>
                  <a:pt x="4031" y="3467"/>
                  <a:pt x="4030" y="3467"/>
                </a:cubicBezTo>
                <a:cubicBezTo>
                  <a:pt x="3941" y="5134"/>
                  <a:pt x="3443" y="6461"/>
                  <a:pt x="2807" y="6741"/>
                </a:cubicBezTo>
                <a:lnTo>
                  <a:pt x="2807" y="6747"/>
                </a:lnTo>
                <a:cubicBezTo>
                  <a:pt x="2798" y="6751"/>
                  <a:pt x="2788" y="6756"/>
                  <a:pt x="2779" y="6754"/>
                </a:cubicBezTo>
                <a:cubicBezTo>
                  <a:pt x="2723" y="6780"/>
                  <a:pt x="2667" y="6794"/>
                  <a:pt x="2609" y="6797"/>
                </a:cubicBezTo>
                <a:lnTo>
                  <a:pt x="2579" y="6804"/>
                </a:lnTo>
                <a:lnTo>
                  <a:pt x="2579" y="6802"/>
                </a:lnTo>
                <a:lnTo>
                  <a:pt x="2578" y="6802"/>
                </a:lnTo>
                <a:cubicBezTo>
                  <a:pt x="2577" y="6784"/>
                  <a:pt x="2577" y="6766"/>
                  <a:pt x="2577" y="6748"/>
                </a:cubicBezTo>
                <a:cubicBezTo>
                  <a:pt x="2577" y="6721"/>
                  <a:pt x="2577" y="6695"/>
                  <a:pt x="2580" y="6668"/>
                </a:cubicBezTo>
                <a:cubicBezTo>
                  <a:pt x="2580" y="6520"/>
                  <a:pt x="2584" y="6374"/>
                  <a:pt x="2593" y="6231"/>
                </a:cubicBezTo>
                <a:lnTo>
                  <a:pt x="2594" y="6200"/>
                </a:lnTo>
                <a:cubicBezTo>
                  <a:pt x="2594" y="6200"/>
                  <a:pt x="2594" y="6200"/>
                  <a:pt x="2595" y="6199"/>
                </a:cubicBezTo>
                <a:cubicBezTo>
                  <a:pt x="2684" y="4532"/>
                  <a:pt x="3182" y="3206"/>
                  <a:pt x="3817" y="2925"/>
                </a:cubicBezTo>
                <a:lnTo>
                  <a:pt x="3818" y="2920"/>
                </a:lnTo>
                <a:cubicBezTo>
                  <a:pt x="3827" y="2915"/>
                  <a:pt x="3836" y="2910"/>
                  <a:pt x="3846" y="2912"/>
                </a:cubicBezTo>
                <a:cubicBezTo>
                  <a:pt x="3902" y="2886"/>
                  <a:pt x="3958" y="2872"/>
                  <a:pt x="4015" y="2870"/>
                </a:cubicBezTo>
                <a:close/>
                <a:moveTo>
                  <a:pt x="1088" y="2862"/>
                </a:moveTo>
                <a:lnTo>
                  <a:pt x="1118" y="2870"/>
                </a:lnTo>
                <a:cubicBezTo>
                  <a:pt x="1176" y="2872"/>
                  <a:pt x="1232" y="2886"/>
                  <a:pt x="1288" y="2912"/>
                </a:cubicBezTo>
                <a:cubicBezTo>
                  <a:pt x="1297" y="2910"/>
                  <a:pt x="1307" y="2915"/>
                  <a:pt x="1316" y="2920"/>
                </a:cubicBezTo>
                <a:lnTo>
                  <a:pt x="1316" y="2925"/>
                </a:lnTo>
                <a:cubicBezTo>
                  <a:pt x="1952" y="3206"/>
                  <a:pt x="2450" y="4532"/>
                  <a:pt x="2539" y="6199"/>
                </a:cubicBezTo>
                <a:cubicBezTo>
                  <a:pt x="2540" y="6200"/>
                  <a:pt x="2540" y="6200"/>
                  <a:pt x="2540" y="6200"/>
                </a:cubicBezTo>
                <a:lnTo>
                  <a:pt x="2541" y="6231"/>
                </a:lnTo>
                <a:cubicBezTo>
                  <a:pt x="2550" y="6374"/>
                  <a:pt x="2554" y="6520"/>
                  <a:pt x="2554" y="6668"/>
                </a:cubicBezTo>
                <a:cubicBezTo>
                  <a:pt x="2557" y="6695"/>
                  <a:pt x="2557" y="6721"/>
                  <a:pt x="2557" y="6748"/>
                </a:cubicBezTo>
                <a:cubicBezTo>
                  <a:pt x="2557" y="6766"/>
                  <a:pt x="2557" y="6784"/>
                  <a:pt x="2556" y="6802"/>
                </a:cubicBezTo>
                <a:lnTo>
                  <a:pt x="2555" y="6802"/>
                </a:lnTo>
                <a:lnTo>
                  <a:pt x="2555" y="6804"/>
                </a:lnTo>
                <a:lnTo>
                  <a:pt x="2524" y="6797"/>
                </a:lnTo>
                <a:cubicBezTo>
                  <a:pt x="2467" y="6794"/>
                  <a:pt x="2411" y="6780"/>
                  <a:pt x="2355" y="6754"/>
                </a:cubicBezTo>
                <a:cubicBezTo>
                  <a:pt x="2345" y="6756"/>
                  <a:pt x="2336" y="6751"/>
                  <a:pt x="2327" y="6747"/>
                </a:cubicBezTo>
                <a:lnTo>
                  <a:pt x="2326" y="6741"/>
                </a:lnTo>
                <a:cubicBezTo>
                  <a:pt x="1691" y="6461"/>
                  <a:pt x="1193" y="5134"/>
                  <a:pt x="1104" y="3467"/>
                </a:cubicBezTo>
                <a:cubicBezTo>
                  <a:pt x="1103" y="3467"/>
                  <a:pt x="1103" y="3467"/>
                  <a:pt x="1103" y="3467"/>
                </a:cubicBezTo>
                <a:lnTo>
                  <a:pt x="1102" y="3435"/>
                </a:lnTo>
                <a:cubicBezTo>
                  <a:pt x="1093" y="3292"/>
                  <a:pt x="1089" y="3146"/>
                  <a:pt x="1089" y="2998"/>
                </a:cubicBezTo>
                <a:cubicBezTo>
                  <a:pt x="1086" y="2972"/>
                  <a:pt x="1086" y="2945"/>
                  <a:pt x="1086" y="2918"/>
                </a:cubicBezTo>
                <a:lnTo>
                  <a:pt x="1087" y="2864"/>
                </a:lnTo>
                <a:lnTo>
                  <a:pt x="1088" y="2864"/>
                </a:lnTo>
                <a:close/>
                <a:moveTo>
                  <a:pt x="13039" y="2862"/>
                </a:moveTo>
                <a:lnTo>
                  <a:pt x="13040" y="2864"/>
                </a:lnTo>
                <a:lnTo>
                  <a:pt x="13040" y="2864"/>
                </a:lnTo>
                <a:lnTo>
                  <a:pt x="13041" y="2918"/>
                </a:lnTo>
                <a:cubicBezTo>
                  <a:pt x="13041" y="2945"/>
                  <a:pt x="13041" y="2972"/>
                  <a:pt x="13039" y="2998"/>
                </a:cubicBezTo>
                <a:cubicBezTo>
                  <a:pt x="13039" y="3146"/>
                  <a:pt x="13035" y="3292"/>
                  <a:pt x="13026" y="3435"/>
                </a:cubicBezTo>
                <a:lnTo>
                  <a:pt x="13025" y="3467"/>
                </a:lnTo>
                <a:cubicBezTo>
                  <a:pt x="13025" y="3467"/>
                  <a:pt x="13024" y="3467"/>
                  <a:pt x="13024" y="3467"/>
                </a:cubicBezTo>
                <a:cubicBezTo>
                  <a:pt x="12935" y="5134"/>
                  <a:pt x="12437" y="6461"/>
                  <a:pt x="11801" y="6741"/>
                </a:cubicBezTo>
                <a:lnTo>
                  <a:pt x="11801" y="6747"/>
                </a:lnTo>
                <a:cubicBezTo>
                  <a:pt x="11792" y="6751"/>
                  <a:pt x="11782" y="6756"/>
                  <a:pt x="11772" y="6754"/>
                </a:cubicBezTo>
                <a:cubicBezTo>
                  <a:pt x="11717" y="6780"/>
                  <a:pt x="11661" y="6794"/>
                  <a:pt x="11603" y="6797"/>
                </a:cubicBezTo>
                <a:lnTo>
                  <a:pt x="11573" y="6804"/>
                </a:lnTo>
                <a:lnTo>
                  <a:pt x="11573" y="6802"/>
                </a:lnTo>
                <a:lnTo>
                  <a:pt x="11572" y="6802"/>
                </a:lnTo>
                <a:cubicBezTo>
                  <a:pt x="11571" y="6784"/>
                  <a:pt x="11571" y="6766"/>
                  <a:pt x="11571" y="6748"/>
                </a:cubicBezTo>
                <a:cubicBezTo>
                  <a:pt x="11571" y="6721"/>
                  <a:pt x="11571" y="6695"/>
                  <a:pt x="11573" y="6668"/>
                </a:cubicBezTo>
                <a:cubicBezTo>
                  <a:pt x="11573" y="6520"/>
                  <a:pt x="11578" y="6374"/>
                  <a:pt x="11587" y="6231"/>
                </a:cubicBezTo>
                <a:lnTo>
                  <a:pt x="11588" y="6200"/>
                </a:lnTo>
                <a:cubicBezTo>
                  <a:pt x="11588" y="6200"/>
                  <a:pt x="11588" y="6200"/>
                  <a:pt x="11588" y="6199"/>
                </a:cubicBezTo>
                <a:cubicBezTo>
                  <a:pt x="11677" y="4532"/>
                  <a:pt x="12175" y="3206"/>
                  <a:pt x="12811" y="2925"/>
                </a:cubicBezTo>
                <a:lnTo>
                  <a:pt x="12811" y="2920"/>
                </a:lnTo>
                <a:cubicBezTo>
                  <a:pt x="12821" y="2915"/>
                  <a:pt x="12830" y="2910"/>
                  <a:pt x="12840" y="2912"/>
                </a:cubicBezTo>
                <a:cubicBezTo>
                  <a:pt x="12895" y="2886"/>
                  <a:pt x="12952" y="2872"/>
                  <a:pt x="13009" y="2870"/>
                </a:cubicBezTo>
                <a:close/>
                <a:moveTo>
                  <a:pt x="1048" y="2862"/>
                </a:moveTo>
                <a:lnTo>
                  <a:pt x="1048" y="2864"/>
                </a:lnTo>
                <a:lnTo>
                  <a:pt x="1049" y="2864"/>
                </a:lnTo>
                <a:lnTo>
                  <a:pt x="1050" y="2918"/>
                </a:lnTo>
                <a:cubicBezTo>
                  <a:pt x="1050" y="2945"/>
                  <a:pt x="1050" y="2972"/>
                  <a:pt x="1047" y="2998"/>
                </a:cubicBezTo>
                <a:cubicBezTo>
                  <a:pt x="1047" y="3146"/>
                  <a:pt x="1043" y="3292"/>
                  <a:pt x="1034" y="3435"/>
                </a:cubicBezTo>
                <a:lnTo>
                  <a:pt x="1033" y="3467"/>
                </a:lnTo>
                <a:cubicBezTo>
                  <a:pt x="1033" y="3467"/>
                  <a:pt x="1033" y="3467"/>
                  <a:pt x="1032" y="3467"/>
                </a:cubicBezTo>
                <a:cubicBezTo>
                  <a:pt x="952" y="4963"/>
                  <a:pt x="543" y="6185"/>
                  <a:pt x="0" y="6615"/>
                </a:cubicBezTo>
                <a:lnTo>
                  <a:pt x="0" y="5990"/>
                </a:lnTo>
                <a:cubicBezTo>
                  <a:pt x="406" y="5599"/>
                  <a:pt x="713" y="4676"/>
                  <a:pt x="796" y="3546"/>
                </a:cubicBezTo>
                <a:cubicBezTo>
                  <a:pt x="459" y="3739"/>
                  <a:pt x="173" y="4284"/>
                  <a:pt x="0" y="5029"/>
                </a:cubicBezTo>
                <a:lnTo>
                  <a:pt x="0" y="4052"/>
                </a:lnTo>
                <a:cubicBezTo>
                  <a:pt x="215" y="3471"/>
                  <a:pt x="500" y="3066"/>
                  <a:pt x="820" y="2925"/>
                </a:cubicBezTo>
                <a:lnTo>
                  <a:pt x="820" y="2920"/>
                </a:lnTo>
                <a:cubicBezTo>
                  <a:pt x="829" y="2915"/>
                  <a:pt x="839" y="2910"/>
                  <a:pt x="848" y="2912"/>
                </a:cubicBezTo>
                <a:cubicBezTo>
                  <a:pt x="904" y="2886"/>
                  <a:pt x="960" y="2872"/>
                  <a:pt x="1018" y="2870"/>
                </a:cubicBezTo>
                <a:close/>
                <a:moveTo>
                  <a:pt x="21205" y="0"/>
                </a:moveTo>
                <a:lnTo>
                  <a:pt x="21579" y="0"/>
                </a:lnTo>
                <a:cubicBezTo>
                  <a:pt x="21587" y="13"/>
                  <a:pt x="21593" y="30"/>
                  <a:pt x="21600" y="47"/>
                </a:cubicBezTo>
                <a:lnTo>
                  <a:pt x="21600" y="992"/>
                </a:lnTo>
                <a:cubicBezTo>
                  <a:pt x="21500" y="586"/>
                  <a:pt x="21366" y="243"/>
                  <a:pt x="21205" y="0"/>
                </a:cubicBezTo>
                <a:close/>
                <a:moveTo>
                  <a:pt x="20623" y="0"/>
                </a:moveTo>
                <a:lnTo>
                  <a:pt x="20862" y="0"/>
                </a:lnTo>
                <a:cubicBezTo>
                  <a:pt x="20980" y="915"/>
                  <a:pt x="21253" y="1647"/>
                  <a:pt x="21600" y="1993"/>
                </a:cubicBezTo>
                <a:lnTo>
                  <a:pt x="21600" y="2617"/>
                </a:lnTo>
                <a:cubicBezTo>
                  <a:pt x="21126" y="2228"/>
                  <a:pt x="20756" y="1241"/>
                  <a:pt x="20623" y="0"/>
                </a:cubicBezTo>
                <a:close/>
                <a:moveTo>
                  <a:pt x="19530" y="0"/>
                </a:moveTo>
                <a:lnTo>
                  <a:pt x="19899" y="0"/>
                </a:lnTo>
                <a:cubicBezTo>
                  <a:pt x="19606" y="463"/>
                  <a:pt x="19395" y="1232"/>
                  <a:pt x="19328" y="2135"/>
                </a:cubicBezTo>
                <a:cubicBezTo>
                  <a:pt x="19760" y="1889"/>
                  <a:pt x="20108" y="1069"/>
                  <a:pt x="20246" y="0"/>
                </a:cubicBezTo>
                <a:lnTo>
                  <a:pt x="20484" y="0"/>
                </a:lnTo>
                <a:cubicBezTo>
                  <a:pt x="20334" y="1417"/>
                  <a:pt x="19874" y="2501"/>
                  <a:pt x="19304" y="2751"/>
                </a:cubicBezTo>
                <a:lnTo>
                  <a:pt x="19304" y="2756"/>
                </a:lnTo>
                <a:cubicBezTo>
                  <a:pt x="19294" y="2761"/>
                  <a:pt x="19285" y="2765"/>
                  <a:pt x="19275" y="2763"/>
                </a:cubicBezTo>
                <a:cubicBezTo>
                  <a:pt x="19220" y="2789"/>
                  <a:pt x="19163" y="2803"/>
                  <a:pt x="19106" y="2806"/>
                </a:cubicBezTo>
                <a:lnTo>
                  <a:pt x="19076" y="2813"/>
                </a:lnTo>
                <a:lnTo>
                  <a:pt x="19076" y="2811"/>
                </a:lnTo>
                <a:lnTo>
                  <a:pt x="19075" y="2811"/>
                </a:lnTo>
                <a:cubicBezTo>
                  <a:pt x="19074" y="2794"/>
                  <a:pt x="19074" y="2776"/>
                  <a:pt x="19074" y="2758"/>
                </a:cubicBezTo>
                <a:cubicBezTo>
                  <a:pt x="19074" y="2731"/>
                  <a:pt x="19074" y="2705"/>
                  <a:pt x="19076" y="2678"/>
                </a:cubicBezTo>
                <a:cubicBezTo>
                  <a:pt x="19076" y="2531"/>
                  <a:pt x="19080" y="2387"/>
                  <a:pt x="19089" y="2245"/>
                </a:cubicBezTo>
                <a:lnTo>
                  <a:pt x="19090" y="2213"/>
                </a:lnTo>
                <a:cubicBezTo>
                  <a:pt x="19091" y="2213"/>
                  <a:pt x="19091" y="2213"/>
                  <a:pt x="19091" y="2213"/>
                </a:cubicBezTo>
                <a:cubicBezTo>
                  <a:pt x="19138" y="1348"/>
                  <a:pt x="19296" y="575"/>
                  <a:pt x="19530" y="0"/>
                </a:cubicBezTo>
                <a:close/>
                <a:moveTo>
                  <a:pt x="17627" y="0"/>
                </a:moveTo>
                <a:lnTo>
                  <a:pt x="17865" y="0"/>
                </a:lnTo>
                <a:cubicBezTo>
                  <a:pt x="18003" y="1069"/>
                  <a:pt x="18351" y="1889"/>
                  <a:pt x="18783" y="2135"/>
                </a:cubicBezTo>
                <a:cubicBezTo>
                  <a:pt x="18716" y="1232"/>
                  <a:pt x="18505" y="463"/>
                  <a:pt x="18211" y="0"/>
                </a:cubicBezTo>
                <a:lnTo>
                  <a:pt x="18581" y="0"/>
                </a:lnTo>
                <a:cubicBezTo>
                  <a:pt x="18815" y="575"/>
                  <a:pt x="18973" y="1348"/>
                  <a:pt x="19020" y="2213"/>
                </a:cubicBezTo>
                <a:cubicBezTo>
                  <a:pt x="19020" y="2213"/>
                  <a:pt x="19020" y="2213"/>
                  <a:pt x="19021" y="2213"/>
                </a:cubicBezTo>
                <a:lnTo>
                  <a:pt x="19022" y="2245"/>
                </a:lnTo>
                <a:cubicBezTo>
                  <a:pt x="19031" y="2387"/>
                  <a:pt x="19035" y="2531"/>
                  <a:pt x="19035" y="2678"/>
                </a:cubicBezTo>
                <a:cubicBezTo>
                  <a:pt x="19037" y="2705"/>
                  <a:pt x="19037" y="2731"/>
                  <a:pt x="19037" y="2758"/>
                </a:cubicBezTo>
                <a:cubicBezTo>
                  <a:pt x="19037" y="2776"/>
                  <a:pt x="19037" y="2794"/>
                  <a:pt x="19036" y="2811"/>
                </a:cubicBezTo>
                <a:lnTo>
                  <a:pt x="19035" y="2811"/>
                </a:lnTo>
                <a:lnTo>
                  <a:pt x="19035" y="2813"/>
                </a:lnTo>
                <a:lnTo>
                  <a:pt x="19005" y="2806"/>
                </a:lnTo>
                <a:cubicBezTo>
                  <a:pt x="18948" y="2803"/>
                  <a:pt x="18891" y="2789"/>
                  <a:pt x="18836" y="2763"/>
                </a:cubicBezTo>
                <a:cubicBezTo>
                  <a:pt x="18826" y="2765"/>
                  <a:pt x="18817" y="2761"/>
                  <a:pt x="18807" y="2756"/>
                </a:cubicBezTo>
                <a:lnTo>
                  <a:pt x="18807" y="2751"/>
                </a:lnTo>
                <a:cubicBezTo>
                  <a:pt x="18237" y="2501"/>
                  <a:pt x="17777" y="1417"/>
                  <a:pt x="17627" y="0"/>
                </a:cubicBezTo>
                <a:close/>
                <a:moveTo>
                  <a:pt x="16532" y="0"/>
                </a:moveTo>
                <a:lnTo>
                  <a:pt x="16901" y="0"/>
                </a:lnTo>
                <a:cubicBezTo>
                  <a:pt x="16608" y="463"/>
                  <a:pt x="16397" y="1232"/>
                  <a:pt x="16330" y="2135"/>
                </a:cubicBezTo>
                <a:cubicBezTo>
                  <a:pt x="16762" y="1889"/>
                  <a:pt x="17110" y="1069"/>
                  <a:pt x="17248" y="0"/>
                </a:cubicBezTo>
                <a:lnTo>
                  <a:pt x="17486" y="0"/>
                </a:lnTo>
                <a:cubicBezTo>
                  <a:pt x="17336" y="1417"/>
                  <a:pt x="16876" y="2501"/>
                  <a:pt x="16306" y="2751"/>
                </a:cubicBezTo>
                <a:lnTo>
                  <a:pt x="16306" y="2756"/>
                </a:lnTo>
                <a:cubicBezTo>
                  <a:pt x="16296" y="2761"/>
                  <a:pt x="16287" y="2765"/>
                  <a:pt x="16277" y="2763"/>
                </a:cubicBezTo>
                <a:cubicBezTo>
                  <a:pt x="16222" y="2789"/>
                  <a:pt x="16165" y="2803"/>
                  <a:pt x="16108" y="2806"/>
                </a:cubicBezTo>
                <a:lnTo>
                  <a:pt x="16078" y="2813"/>
                </a:lnTo>
                <a:lnTo>
                  <a:pt x="16078" y="2811"/>
                </a:lnTo>
                <a:lnTo>
                  <a:pt x="16077" y="2811"/>
                </a:lnTo>
                <a:cubicBezTo>
                  <a:pt x="16076" y="2794"/>
                  <a:pt x="16076" y="2776"/>
                  <a:pt x="16076" y="2758"/>
                </a:cubicBezTo>
                <a:cubicBezTo>
                  <a:pt x="16076" y="2731"/>
                  <a:pt x="16076" y="2705"/>
                  <a:pt x="16078" y="2678"/>
                </a:cubicBezTo>
                <a:cubicBezTo>
                  <a:pt x="16078" y="2531"/>
                  <a:pt x="16082" y="2387"/>
                  <a:pt x="16091" y="2245"/>
                </a:cubicBezTo>
                <a:lnTo>
                  <a:pt x="16092" y="2213"/>
                </a:lnTo>
                <a:cubicBezTo>
                  <a:pt x="16093" y="2213"/>
                  <a:pt x="16093" y="2213"/>
                  <a:pt x="16093" y="2213"/>
                </a:cubicBezTo>
                <a:cubicBezTo>
                  <a:pt x="16140" y="1348"/>
                  <a:pt x="16298" y="575"/>
                  <a:pt x="16532" y="0"/>
                </a:cubicBezTo>
                <a:close/>
                <a:moveTo>
                  <a:pt x="14629" y="0"/>
                </a:moveTo>
                <a:lnTo>
                  <a:pt x="14867" y="0"/>
                </a:lnTo>
                <a:cubicBezTo>
                  <a:pt x="15005" y="1069"/>
                  <a:pt x="15353" y="1889"/>
                  <a:pt x="15785" y="2135"/>
                </a:cubicBezTo>
                <a:cubicBezTo>
                  <a:pt x="15718" y="1232"/>
                  <a:pt x="15507" y="463"/>
                  <a:pt x="15214" y="0"/>
                </a:cubicBezTo>
                <a:lnTo>
                  <a:pt x="15583" y="0"/>
                </a:lnTo>
                <a:cubicBezTo>
                  <a:pt x="15817" y="575"/>
                  <a:pt x="15975" y="1348"/>
                  <a:pt x="16022" y="2213"/>
                </a:cubicBezTo>
                <a:cubicBezTo>
                  <a:pt x="16022" y="2213"/>
                  <a:pt x="16022" y="2213"/>
                  <a:pt x="16023" y="2213"/>
                </a:cubicBezTo>
                <a:lnTo>
                  <a:pt x="16024" y="2245"/>
                </a:lnTo>
                <a:cubicBezTo>
                  <a:pt x="16033" y="2387"/>
                  <a:pt x="16037" y="2531"/>
                  <a:pt x="16037" y="2678"/>
                </a:cubicBezTo>
                <a:cubicBezTo>
                  <a:pt x="16039" y="2705"/>
                  <a:pt x="16039" y="2731"/>
                  <a:pt x="16039" y="2758"/>
                </a:cubicBezTo>
                <a:cubicBezTo>
                  <a:pt x="16039" y="2776"/>
                  <a:pt x="16039" y="2794"/>
                  <a:pt x="16038" y="2811"/>
                </a:cubicBezTo>
                <a:lnTo>
                  <a:pt x="16037" y="2811"/>
                </a:lnTo>
                <a:lnTo>
                  <a:pt x="16037" y="2813"/>
                </a:lnTo>
                <a:lnTo>
                  <a:pt x="16007" y="2806"/>
                </a:lnTo>
                <a:cubicBezTo>
                  <a:pt x="15950" y="2803"/>
                  <a:pt x="15893" y="2789"/>
                  <a:pt x="15838" y="2763"/>
                </a:cubicBezTo>
                <a:cubicBezTo>
                  <a:pt x="15828" y="2765"/>
                  <a:pt x="15819" y="2761"/>
                  <a:pt x="15809" y="2756"/>
                </a:cubicBezTo>
                <a:lnTo>
                  <a:pt x="15809" y="2751"/>
                </a:lnTo>
                <a:cubicBezTo>
                  <a:pt x="15239" y="2501"/>
                  <a:pt x="14779" y="1417"/>
                  <a:pt x="14629" y="0"/>
                </a:cubicBezTo>
                <a:close/>
                <a:moveTo>
                  <a:pt x="13534" y="0"/>
                </a:moveTo>
                <a:lnTo>
                  <a:pt x="13904" y="0"/>
                </a:lnTo>
                <a:cubicBezTo>
                  <a:pt x="13610" y="463"/>
                  <a:pt x="13399" y="1232"/>
                  <a:pt x="13332" y="2135"/>
                </a:cubicBezTo>
                <a:cubicBezTo>
                  <a:pt x="13764" y="1889"/>
                  <a:pt x="14112" y="1069"/>
                  <a:pt x="14250" y="0"/>
                </a:cubicBezTo>
                <a:lnTo>
                  <a:pt x="14488" y="0"/>
                </a:lnTo>
                <a:cubicBezTo>
                  <a:pt x="14338" y="1417"/>
                  <a:pt x="13878" y="2501"/>
                  <a:pt x="13308" y="2751"/>
                </a:cubicBezTo>
                <a:lnTo>
                  <a:pt x="13308" y="2756"/>
                </a:lnTo>
                <a:cubicBezTo>
                  <a:pt x="13298" y="2761"/>
                  <a:pt x="13289" y="2765"/>
                  <a:pt x="13279" y="2763"/>
                </a:cubicBezTo>
                <a:cubicBezTo>
                  <a:pt x="13224" y="2789"/>
                  <a:pt x="13167" y="2803"/>
                  <a:pt x="13110" y="2806"/>
                </a:cubicBezTo>
                <a:lnTo>
                  <a:pt x="13080" y="2813"/>
                </a:lnTo>
                <a:lnTo>
                  <a:pt x="13080" y="2811"/>
                </a:lnTo>
                <a:lnTo>
                  <a:pt x="13079" y="2811"/>
                </a:lnTo>
                <a:cubicBezTo>
                  <a:pt x="13078" y="2794"/>
                  <a:pt x="13078" y="2776"/>
                  <a:pt x="13078" y="2758"/>
                </a:cubicBezTo>
                <a:cubicBezTo>
                  <a:pt x="13078" y="2731"/>
                  <a:pt x="13078" y="2705"/>
                  <a:pt x="13080" y="2678"/>
                </a:cubicBezTo>
                <a:cubicBezTo>
                  <a:pt x="13080" y="2531"/>
                  <a:pt x="13084" y="2387"/>
                  <a:pt x="13093" y="2245"/>
                </a:cubicBezTo>
                <a:lnTo>
                  <a:pt x="13094" y="2213"/>
                </a:lnTo>
                <a:cubicBezTo>
                  <a:pt x="13095" y="2213"/>
                  <a:pt x="13095" y="2213"/>
                  <a:pt x="13095" y="2213"/>
                </a:cubicBezTo>
                <a:cubicBezTo>
                  <a:pt x="13142" y="1348"/>
                  <a:pt x="13300" y="575"/>
                  <a:pt x="13534" y="0"/>
                </a:cubicBezTo>
                <a:close/>
                <a:moveTo>
                  <a:pt x="11631" y="0"/>
                </a:moveTo>
                <a:lnTo>
                  <a:pt x="11869" y="0"/>
                </a:lnTo>
                <a:cubicBezTo>
                  <a:pt x="12007" y="1069"/>
                  <a:pt x="12355" y="1889"/>
                  <a:pt x="12787" y="2135"/>
                </a:cubicBezTo>
                <a:cubicBezTo>
                  <a:pt x="12720" y="1232"/>
                  <a:pt x="12509" y="463"/>
                  <a:pt x="12216" y="0"/>
                </a:cubicBezTo>
                <a:lnTo>
                  <a:pt x="12585" y="0"/>
                </a:lnTo>
                <a:cubicBezTo>
                  <a:pt x="12819" y="575"/>
                  <a:pt x="12977" y="1348"/>
                  <a:pt x="13024" y="2213"/>
                </a:cubicBezTo>
                <a:cubicBezTo>
                  <a:pt x="13024" y="2213"/>
                  <a:pt x="13025" y="2213"/>
                  <a:pt x="13025" y="2213"/>
                </a:cubicBezTo>
                <a:lnTo>
                  <a:pt x="13026" y="2245"/>
                </a:lnTo>
                <a:cubicBezTo>
                  <a:pt x="13035" y="2387"/>
                  <a:pt x="13039" y="2531"/>
                  <a:pt x="13039" y="2678"/>
                </a:cubicBezTo>
                <a:cubicBezTo>
                  <a:pt x="13041" y="2705"/>
                  <a:pt x="13041" y="2731"/>
                  <a:pt x="13041" y="2758"/>
                </a:cubicBezTo>
                <a:cubicBezTo>
                  <a:pt x="13041" y="2776"/>
                  <a:pt x="13041" y="2794"/>
                  <a:pt x="13040" y="2811"/>
                </a:cubicBezTo>
                <a:lnTo>
                  <a:pt x="13040" y="2811"/>
                </a:lnTo>
                <a:lnTo>
                  <a:pt x="13039" y="2813"/>
                </a:lnTo>
                <a:lnTo>
                  <a:pt x="13009" y="2806"/>
                </a:lnTo>
                <a:cubicBezTo>
                  <a:pt x="12952" y="2803"/>
                  <a:pt x="12895" y="2789"/>
                  <a:pt x="12840" y="2763"/>
                </a:cubicBezTo>
                <a:cubicBezTo>
                  <a:pt x="12830" y="2765"/>
                  <a:pt x="12821" y="2761"/>
                  <a:pt x="12811" y="2756"/>
                </a:cubicBezTo>
                <a:lnTo>
                  <a:pt x="12811" y="2751"/>
                </a:lnTo>
                <a:cubicBezTo>
                  <a:pt x="12241" y="2501"/>
                  <a:pt x="11782" y="1417"/>
                  <a:pt x="11631" y="0"/>
                </a:cubicBezTo>
                <a:close/>
                <a:moveTo>
                  <a:pt x="10536" y="0"/>
                </a:moveTo>
                <a:lnTo>
                  <a:pt x="10906" y="0"/>
                </a:lnTo>
                <a:cubicBezTo>
                  <a:pt x="10612" y="463"/>
                  <a:pt x="10401" y="1232"/>
                  <a:pt x="10334" y="2135"/>
                </a:cubicBezTo>
                <a:cubicBezTo>
                  <a:pt x="10766" y="1889"/>
                  <a:pt x="11115" y="1069"/>
                  <a:pt x="11253" y="0"/>
                </a:cubicBezTo>
                <a:lnTo>
                  <a:pt x="11490" y="0"/>
                </a:lnTo>
                <a:cubicBezTo>
                  <a:pt x="11340" y="1417"/>
                  <a:pt x="10880" y="2501"/>
                  <a:pt x="10310" y="2751"/>
                </a:cubicBezTo>
                <a:lnTo>
                  <a:pt x="10310" y="2756"/>
                </a:lnTo>
                <a:cubicBezTo>
                  <a:pt x="10301" y="2761"/>
                  <a:pt x="10291" y="2765"/>
                  <a:pt x="10281" y="2763"/>
                </a:cubicBezTo>
                <a:cubicBezTo>
                  <a:pt x="10226" y="2789"/>
                  <a:pt x="10170" y="2803"/>
                  <a:pt x="10112" y="2806"/>
                </a:cubicBezTo>
                <a:lnTo>
                  <a:pt x="10082" y="2813"/>
                </a:lnTo>
                <a:lnTo>
                  <a:pt x="10082" y="2811"/>
                </a:lnTo>
                <a:lnTo>
                  <a:pt x="10081" y="2811"/>
                </a:lnTo>
                <a:cubicBezTo>
                  <a:pt x="10080" y="2794"/>
                  <a:pt x="10080" y="2776"/>
                  <a:pt x="10080" y="2758"/>
                </a:cubicBezTo>
                <a:cubicBezTo>
                  <a:pt x="10080" y="2731"/>
                  <a:pt x="10080" y="2705"/>
                  <a:pt x="10082" y="2678"/>
                </a:cubicBezTo>
                <a:cubicBezTo>
                  <a:pt x="10082" y="2531"/>
                  <a:pt x="10087" y="2387"/>
                  <a:pt x="10096" y="2245"/>
                </a:cubicBezTo>
                <a:lnTo>
                  <a:pt x="10096" y="2213"/>
                </a:lnTo>
                <a:cubicBezTo>
                  <a:pt x="10097" y="2213"/>
                  <a:pt x="10097" y="2213"/>
                  <a:pt x="10097" y="2213"/>
                </a:cubicBezTo>
                <a:cubicBezTo>
                  <a:pt x="10144" y="1348"/>
                  <a:pt x="10302" y="575"/>
                  <a:pt x="10536" y="0"/>
                </a:cubicBezTo>
                <a:close/>
                <a:moveTo>
                  <a:pt x="8633" y="0"/>
                </a:moveTo>
                <a:lnTo>
                  <a:pt x="8871" y="0"/>
                </a:lnTo>
                <a:cubicBezTo>
                  <a:pt x="9009" y="1069"/>
                  <a:pt x="9357" y="1889"/>
                  <a:pt x="9790" y="2135"/>
                </a:cubicBezTo>
                <a:cubicBezTo>
                  <a:pt x="9722" y="1232"/>
                  <a:pt x="9511" y="463"/>
                  <a:pt x="9218" y="0"/>
                </a:cubicBezTo>
                <a:lnTo>
                  <a:pt x="9588" y="0"/>
                </a:lnTo>
                <a:cubicBezTo>
                  <a:pt x="9821" y="575"/>
                  <a:pt x="9979" y="1348"/>
                  <a:pt x="10026" y="2213"/>
                </a:cubicBezTo>
                <a:cubicBezTo>
                  <a:pt x="10026" y="2213"/>
                  <a:pt x="10027" y="2213"/>
                  <a:pt x="10027" y="2213"/>
                </a:cubicBezTo>
                <a:lnTo>
                  <a:pt x="10028" y="2245"/>
                </a:lnTo>
                <a:cubicBezTo>
                  <a:pt x="10037" y="2387"/>
                  <a:pt x="10041" y="2531"/>
                  <a:pt x="10041" y="2678"/>
                </a:cubicBezTo>
                <a:cubicBezTo>
                  <a:pt x="10043" y="2705"/>
                  <a:pt x="10044" y="2731"/>
                  <a:pt x="10044" y="2758"/>
                </a:cubicBezTo>
                <a:cubicBezTo>
                  <a:pt x="10044" y="2776"/>
                  <a:pt x="10043" y="2794"/>
                  <a:pt x="10042" y="2811"/>
                </a:cubicBezTo>
                <a:lnTo>
                  <a:pt x="10042" y="2811"/>
                </a:lnTo>
                <a:lnTo>
                  <a:pt x="10042" y="2813"/>
                </a:lnTo>
                <a:lnTo>
                  <a:pt x="10011" y="2806"/>
                </a:lnTo>
                <a:cubicBezTo>
                  <a:pt x="9954" y="2803"/>
                  <a:pt x="9897" y="2789"/>
                  <a:pt x="9842" y="2763"/>
                </a:cubicBezTo>
                <a:cubicBezTo>
                  <a:pt x="9832" y="2765"/>
                  <a:pt x="9823" y="2761"/>
                  <a:pt x="9813" y="2756"/>
                </a:cubicBezTo>
                <a:lnTo>
                  <a:pt x="9813" y="2751"/>
                </a:lnTo>
                <a:cubicBezTo>
                  <a:pt x="9243" y="2501"/>
                  <a:pt x="8784" y="1417"/>
                  <a:pt x="8633" y="0"/>
                </a:cubicBezTo>
                <a:close/>
                <a:moveTo>
                  <a:pt x="7538" y="0"/>
                </a:moveTo>
                <a:lnTo>
                  <a:pt x="7908" y="0"/>
                </a:lnTo>
                <a:cubicBezTo>
                  <a:pt x="7615" y="463"/>
                  <a:pt x="7403" y="1232"/>
                  <a:pt x="7336" y="2135"/>
                </a:cubicBezTo>
                <a:cubicBezTo>
                  <a:pt x="7768" y="1889"/>
                  <a:pt x="8117" y="1069"/>
                  <a:pt x="8255" y="0"/>
                </a:cubicBezTo>
                <a:lnTo>
                  <a:pt x="8492" y="0"/>
                </a:lnTo>
                <a:cubicBezTo>
                  <a:pt x="8342" y="1417"/>
                  <a:pt x="7883" y="2501"/>
                  <a:pt x="7312" y="2751"/>
                </a:cubicBezTo>
                <a:lnTo>
                  <a:pt x="7312" y="2756"/>
                </a:lnTo>
                <a:cubicBezTo>
                  <a:pt x="7303" y="2761"/>
                  <a:pt x="7293" y="2765"/>
                  <a:pt x="7283" y="2763"/>
                </a:cubicBezTo>
                <a:cubicBezTo>
                  <a:pt x="7228" y="2789"/>
                  <a:pt x="7172" y="2803"/>
                  <a:pt x="7114" y="2806"/>
                </a:cubicBezTo>
                <a:lnTo>
                  <a:pt x="7084" y="2813"/>
                </a:lnTo>
                <a:lnTo>
                  <a:pt x="7084" y="2811"/>
                </a:lnTo>
                <a:lnTo>
                  <a:pt x="7083" y="2811"/>
                </a:lnTo>
                <a:cubicBezTo>
                  <a:pt x="7082" y="2794"/>
                  <a:pt x="7082" y="2776"/>
                  <a:pt x="7082" y="2758"/>
                </a:cubicBezTo>
                <a:cubicBezTo>
                  <a:pt x="7082" y="2731"/>
                  <a:pt x="7082" y="2705"/>
                  <a:pt x="7084" y="2678"/>
                </a:cubicBezTo>
                <a:cubicBezTo>
                  <a:pt x="7084" y="2531"/>
                  <a:pt x="7089" y="2387"/>
                  <a:pt x="7098" y="2245"/>
                </a:cubicBezTo>
                <a:lnTo>
                  <a:pt x="7099" y="2213"/>
                </a:lnTo>
                <a:cubicBezTo>
                  <a:pt x="7099" y="2213"/>
                  <a:pt x="7099" y="2213"/>
                  <a:pt x="7099" y="2213"/>
                </a:cubicBezTo>
                <a:cubicBezTo>
                  <a:pt x="7146" y="1348"/>
                  <a:pt x="7305" y="575"/>
                  <a:pt x="7538" y="0"/>
                </a:cubicBezTo>
                <a:close/>
                <a:moveTo>
                  <a:pt x="5636" y="0"/>
                </a:moveTo>
                <a:lnTo>
                  <a:pt x="5873" y="0"/>
                </a:lnTo>
                <a:cubicBezTo>
                  <a:pt x="6011" y="1069"/>
                  <a:pt x="6359" y="1889"/>
                  <a:pt x="6792" y="2135"/>
                </a:cubicBezTo>
                <a:cubicBezTo>
                  <a:pt x="6725" y="1232"/>
                  <a:pt x="6513" y="463"/>
                  <a:pt x="6220" y="0"/>
                </a:cubicBezTo>
                <a:lnTo>
                  <a:pt x="6590" y="0"/>
                </a:lnTo>
                <a:cubicBezTo>
                  <a:pt x="6823" y="575"/>
                  <a:pt x="6982" y="1348"/>
                  <a:pt x="7028" y="2213"/>
                </a:cubicBezTo>
                <a:cubicBezTo>
                  <a:pt x="7028" y="2213"/>
                  <a:pt x="7029" y="2213"/>
                  <a:pt x="7029" y="2213"/>
                </a:cubicBezTo>
                <a:lnTo>
                  <a:pt x="7030" y="2245"/>
                </a:lnTo>
                <a:cubicBezTo>
                  <a:pt x="7039" y="2387"/>
                  <a:pt x="7043" y="2531"/>
                  <a:pt x="7043" y="2678"/>
                </a:cubicBezTo>
                <a:cubicBezTo>
                  <a:pt x="7046" y="2705"/>
                  <a:pt x="7046" y="2731"/>
                  <a:pt x="7046" y="2758"/>
                </a:cubicBezTo>
                <a:cubicBezTo>
                  <a:pt x="7046" y="2776"/>
                  <a:pt x="7046" y="2794"/>
                  <a:pt x="7045" y="2811"/>
                </a:cubicBezTo>
                <a:lnTo>
                  <a:pt x="7044" y="2811"/>
                </a:lnTo>
                <a:lnTo>
                  <a:pt x="7044" y="2813"/>
                </a:lnTo>
                <a:lnTo>
                  <a:pt x="7013" y="2806"/>
                </a:lnTo>
                <a:cubicBezTo>
                  <a:pt x="6956" y="2803"/>
                  <a:pt x="6899" y="2789"/>
                  <a:pt x="6844" y="2763"/>
                </a:cubicBezTo>
                <a:cubicBezTo>
                  <a:pt x="6834" y="2765"/>
                  <a:pt x="6825" y="2761"/>
                  <a:pt x="6816" y="2756"/>
                </a:cubicBezTo>
                <a:lnTo>
                  <a:pt x="6815" y="2751"/>
                </a:lnTo>
                <a:cubicBezTo>
                  <a:pt x="6245" y="2501"/>
                  <a:pt x="5786" y="1417"/>
                  <a:pt x="5636" y="0"/>
                </a:cubicBezTo>
                <a:close/>
                <a:moveTo>
                  <a:pt x="4540" y="0"/>
                </a:moveTo>
                <a:lnTo>
                  <a:pt x="4910" y="0"/>
                </a:lnTo>
                <a:cubicBezTo>
                  <a:pt x="4617" y="463"/>
                  <a:pt x="4405" y="1232"/>
                  <a:pt x="4338" y="2135"/>
                </a:cubicBezTo>
                <a:cubicBezTo>
                  <a:pt x="4770" y="1889"/>
                  <a:pt x="5119" y="1069"/>
                  <a:pt x="5257" y="0"/>
                </a:cubicBezTo>
                <a:lnTo>
                  <a:pt x="5494" y="0"/>
                </a:lnTo>
                <a:cubicBezTo>
                  <a:pt x="5344" y="1417"/>
                  <a:pt x="4885" y="2501"/>
                  <a:pt x="4314" y="2751"/>
                </a:cubicBezTo>
                <a:lnTo>
                  <a:pt x="4314" y="2756"/>
                </a:lnTo>
                <a:cubicBezTo>
                  <a:pt x="4305" y="2761"/>
                  <a:pt x="4295" y="2765"/>
                  <a:pt x="4285" y="2763"/>
                </a:cubicBezTo>
                <a:cubicBezTo>
                  <a:pt x="4230" y="2789"/>
                  <a:pt x="4174" y="2803"/>
                  <a:pt x="4116" y="2806"/>
                </a:cubicBezTo>
                <a:lnTo>
                  <a:pt x="4086" y="2813"/>
                </a:lnTo>
                <a:lnTo>
                  <a:pt x="4086" y="2811"/>
                </a:lnTo>
                <a:lnTo>
                  <a:pt x="4085" y="2811"/>
                </a:lnTo>
                <a:cubicBezTo>
                  <a:pt x="4084" y="2794"/>
                  <a:pt x="4084" y="2776"/>
                  <a:pt x="4084" y="2758"/>
                </a:cubicBezTo>
                <a:cubicBezTo>
                  <a:pt x="4084" y="2731"/>
                  <a:pt x="4084" y="2705"/>
                  <a:pt x="4087" y="2678"/>
                </a:cubicBezTo>
                <a:cubicBezTo>
                  <a:pt x="4086" y="2531"/>
                  <a:pt x="4091" y="2387"/>
                  <a:pt x="4100" y="2245"/>
                </a:cubicBezTo>
                <a:lnTo>
                  <a:pt x="4101" y="2213"/>
                </a:lnTo>
                <a:cubicBezTo>
                  <a:pt x="4101" y="2213"/>
                  <a:pt x="4101" y="2213"/>
                  <a:pt x="4102" y="2213"/>
                </a:cubicBezTo>
                <a:cubicBezTo>
                  <a:pt x="4148" y="1348"/>
                  <a:pt x="4307" y="575"/>
                  <a:pt x="4540" y="0"/>
                </a:cubicBezTo>
                <a:close/>
                <a:moveTo>
                  <a:pt x="2638" y="0"/>
                </a:moveTo>
                <a:lnTo>
                  <a:pt x="2875" y="0"/>
                </a:lnTo>
                <a:cubicBezTo>
                  <a:pt x="3013" y="1069"/>
                  <a:pt x="3361" y="1889"/>
                  <a:pt x="3794" y="2135"/>
                </a:cubicBezTo>
                <a:cubicBezTo>
                  <a:pt x="3727" y="1232"/>
                  <a:pt x="3515" y="463"/>
                  <a:pt x="3222" y="0"/>
                </a:cubicBezTo>
                <a:lnTo>
                  <a:pt x="3592" y="0"/>
                </a:lnTo>
                <a:cubicBezTo>
                  <a:pt x="3825" y="575"/>
                  <a:pt x="3984" y="1348"/>
                  <a:pt x="4030" y="2213"/>
                </a:cubicBezTo>
                <a:cubicBezTo>
                  <a:pt x="4031" y="2213"/>
                  <a:pt x="4031" y="2213"/>
                  <a:pt x="4031" y="2213"/>
                </a:cubicBezTo>
                <a:lnTo>
                  <a:pt x="4032" y="2245"/>
                </a:lnTo>
                <a:cubicBezTo>
                  <a:pt x="4041" y="2387"/>
                  <a:pt x="4045" y="2531"/>
                  <a:pt x="4045" y="2678"/>
                </a:cubicBezTo>
                <a:cubicBezTo>
                  <a:pt x="4048" y="2705"/>
                  <a:pt x="4048" y="2731"/>
                  <a:pt x="4048" y="2758"/>
                </a:cubicBezTo>
                <a:cubicBezTo>
                  <a:pt x="4048" y="2776"/>
                  <a:pt x="4048" y="2794"/>
                  <a:pt x="4047" y="2811"/>
                </a:cubicBezTo>
                <a:lnTo>
                  <a:pt x="4046" y="2811"/>
                </a:lnTo>
                <a:lnTo>
                  <a:pt x="4046" y="2813"/>
                </a:lnTo>
                <a:lnTo>
                  <a:pt x="4015" y="2806"/>
                </a:lnTo>
                <a:cubicBezTo>
                  <a:pt x="3958" y="2803"/>
                  <a:pt x="3902" y="2789"/>
                  <a:pt x="3846" y="2763"/>
                </a:cubicBezTo>
                <a:cubicBezTo>
                  <a:pt x="3836" y="2765"/>
                  <a:pt x="3827" y="2761"/>
                  <a:pt x="3818" y="2756"/>
                </a:cubicBezTo>
                <a:lnTo>
                  <a:pt x="3817" y="2751"/>
                </a:lnTo>
                <a:cubicBezTo>
                  <a:pt x="3247" y="2501"/>
                  <a:pt x="2788" y="1417"/>
                  <a:pt x="2638" y="0"/>
                </a:cubicBezTo>
                <a:close/>
                <a:moveTo>
                  <a:pt x="1542" y="0"/>
                </a:moveTo>
                <a:lnTo>
                  <a:pt x="1912" y="0"/>
                </a:lnTo>
                <a:cubicBezTo>
                  <a:pt x="1619" y="463"/>
                  <a:pt x="1407" y="1232"/>
                  <a:pt x="1340" y="2135"/>
                </a:cubicBezTo>
                <a:cubicBezTo>
                  <a:pt x="1773" y="1889"/>
                  <a:pt x="2121" y="1069"/>
                  <a:pt x="2259" y="0"/>
                </a:cubicBezTo>
                <a:lnTo>
                  <a:pt x="2496" y="0"/>
                </a:lnTo>
                <a:cubicBezTo>
                  <a:pt x="2346" y="1417"/>
                  <a:pt x="1887" y="2501"/>
                  <a:pt x="1316" y="2751"/>
                </a:cubicBezTo>
                <a:lnTo>
                  <a:pt x="1316" y="2756"/>
                </a:lnTo>
                <a:cubicBezTo>
                  <a:pt x="1307" y="2761"/>
                  <a:pt x="1297" y="2765"/>
                  <a:pt x="1288" y="2763"/>
                </a:cubicBezTo>
                <a:cubicBezTo>
                  <a:pt x="1232" y="2789"/>
                  <a:pt x="1176" y="2803"/>
                  <a:pt x="1118" y="2806"/>
                </a:cubicBezTo>
                <a:lnTo>
                  <a:pt x="1088" y="2813"/>
                </a:lnTo>
                <a:lnTo>
                  <a:pt x="1088" y="2811"/>
                </a:lnTo>
                <a:lnTo>
                  <a:pt x="1087" y="2811"/>
                </a:lnTo>
                <a:cubicBezTo>
                  <a:pt x="1086" y="2794"/>
                  <a:pt x="1086" y="2776"/>
                  <a:pt x="1086" y="2758"/>
                </a:cubicBezTo>
                <a:cubicBezTo>
                  <a:pt x="1086" y="2731"/>
                  <a:pt x="1086" y="2705"/>
                  <a:pt x="1089" y="2678"/>
                </a:cubicBezTo>
                <a:cubicBezTo>
                  <a:pt x="1089" y="2531"/>
                  <a:pt x="1093" y="2387"/>
                  <a:pt x="1102" y="2245"/>
                </a:cubicBezTo>
                <a:lnTo>
                  <a:pt x="1103" y="2213"/>
                </a:lnTo>
                <a:cubicBezTo>
                  <a:pt x="1103" y="2213"/>
                  <a:pt x="1103" y="2213"/>
                  <a:pt x="1104" y="2213"/>
                </a:cubicBezTo>
                <a:cubicBezTo>
                  <a:pt x="1150" y="1348"/>
                  <a:pt x="1309" y="575"/>
                  <a:pt x="1542" y="0"/>
                </a:cubicBezTo>
                <a:close/>
                <a:moveTo>
                  <a:pt x="224" y="0"/>
                </a:moveTo>
                <a:lnTo>
                  <a:pt x="592" y="0"/>
                </a:lnTo>
                <a:cubicBezTo>
                  <a:pt x="827" y="573"/>
                  <a:pt x="986" y="1347"/>
                  <a:pt x="1032" y="2213"/>
                </a:cubicBezTo>
                <a:cubicBezTo>
                  <a:pt x="1033" y="2213"/>
                  <a:pt x="1033" y="2213"/>
                  <a:pt x="1033" y="2213"/>
                </a:cubicBezTo>
                <a:lnTo>
                  <a:pt x="1034" y="2245"/>
                </a:lnTo>
                <a:cubicBezTo>
                  <a:pt x="1043" y="2387"/>
                  <a:pt x="1047" y="2531"/>
                  <a:pt x="1047" y="2678"/>
                </a:cubicBezTo>
                <a:cubicBezTo>
                  <a:pt x="1050" y="2705"/>
                  <a:pt x="1050" y="2731"/>
                  <a:pt x="1050" y="2758"/>
                </a:cubicBezTo>
                <a:cubicBezTo>
                  <a:pt x="1050" y="2776"/>
                  <a:pt x="1050" y="2794"/>
                  <a:pt x="1049" y="2811"/>
                </a:cubicBezTo>
                <a:lnTo>
                  <a:pt x="1048" y="2811"/>
                </a:lnTo>
                <a:lnTo>
                  <a:pt x="1048" y="2813"/>
                </a:lnTo>
                <a:lnTo>
                  <a:pt x="1018" y="2806"/>
                </a:lnTo>
                <a:cubicBezTo>
                  <a:pt x="960" y="2803"/>
                  <a:pt x="904" y="2789"/>
                  <a:pt x="848" y="2763"/>
                </a:cubicBezTo>
                <a:cubicBezTo>
                  <a:pt x="839" y="2765"/>
                  <a:pt x="829" y="2761"/>
                  <a:pt x="820" y="2756"/>
                </a:cubicBezTo>
                <a:lnTo>
                  <a:pt x="820" y="2751"/>
                </a:lnTo>
                <a:cubicBezTo>
                  <a:pt x="500" y="2611"/>
                  <a:pt x="215" y="2209"/>
                  <a:pt x="0" y="1633"/>
                </a:cubicBezTo>
                <a:lnTo>
                  <a:pt x="0" y="663"/>
                </a:lnTo>
                <a:cubicBezTo>
                  <a:pt x="173" y="1403"/>
                  <a:pt x="459" y="1943"/>
                  <a:pt x="796" y="2135"/>
                </a:cubicBezTo>
                <a:cubicBezTo>
                  <a:pt x="729" y="1232"/>
                  <a:pt x="517" y="463"/>
                  <a:pt x="224" y="0"/>
                </a:cubicBezTo>
                <a:close/>
              </a:path>
            </a:pathLst>
          </a:custGeom>
          <a:solidFill>
            <a:srgbClr val="FFFFFF"/>
          </a:solidFill>
          <a:ln w="12700">
            <a:miter lim="400000"/>
          </a:ln>
        </p:spPr>
        <p:txBody>
          <a:bodyPr lIns="0" tIns="0" rIns="0" bIns="0"/>
          <a:lstStyle/>
          <a:p>
            <a:pPr/>
          </a:p>
        </p:txBody>
      </p:sp>
      <p:sp>
        <p:nvSpPr>
          <p:cNvPr id="13" name="Title Text"/>
          <p:cNvSpPr txBox="1"/>
          <p:nvPr>
            <p:ph type="title"/>
          </p:nvPr>
        </p:nvSpPr>
        <p:spPr>
          <a:xfrm>
            <a:off x="457200" y="4960137"/>
            <a:ext cx="7772400" cy="1463041"/>
          </a:xfrm>
          <a:prstGeom prst="rect">
            <a:avLst/>
          </a:prstGeom>
        </p:spPr>
        <p:txBody>
          <a:bodyPr/>
          <a:lstStyle>
            <a:lvl1pPr algn="r">
              <a:defRPr spc="200"/>
            </a:lvl1pPr>
          </a:lstStyle>
          <a:p>
            <a:pPr/>
            <a:r>
              <a:t>Title Text</a:t>
            </a:r>
          </a:p>
        </p:txBody>
      </p:sp>
      <p:sp>
        <p:nvSpPr>
          <p:cNvPr id="14" name="Body Level One…"/>
          <p:cNvSpPr txBox="1"/>
          <p:nvPr>
            <p:ph type="body" sz="quarter" idx="1"/>
          </p:nvPr>
        </p:nvSpPr>
        <p:spPr>
          <a:xfrm>
            <a:off x="8610600" y="4960137"/>
            <a:ext cx="3200400" cy="1463041"/>
          </a:xfrm>
          <a:prstGeom prst="rect">
            <a:avLst/>
          </a:prstGeom>
        </p:spPr>
        <p:txBody>
          <a:bodyPr anchor="ctr"/>
          <a:lstStyle>
            <a:lvl1pPr marL="0" indent="0">
              <a:lnSpc>
                <a:spcPct val="100000"/>
              </a:lnSpc>
              <a:spcBef>
                <a:spcPts val="200"/>
              </a:spcBef>
              <a:buClrTx/>
              <a:buSzTx/>
              <a:buFontTx/>
              <a:buNone/>
              <a:defRPr sz="1800">
                <a:solidFill>
                  <a:srgbClr val="0D0D0D"/>
                </a:solidFill>
              </a:defRPr>
            </a:lvl1pPr>
            <a:lvl2pPr marL="0" indent="457200">
              <a:lnSpc>
                <a:spcPct val="100000"/>
              </a:lnSpc>
              <a:spcBef>
                <a:spcPts val="200"/>
              </a:spcBef>
              <a:buClrTx/>
              <a:buSzTx/>
              <a:buFontTx/>
              <a:buNone/>
              <a:defRPr sz="1800">
                <a:solidFill>
                  <a:srgbClr val="0D0D0D"/>
                </a:solidFill>
              </a:defRPr>
            </a:lvl2pPr>
            <a:lvl3pPr marL="0" indent="914400">
              <a:lnSpc>
                <a:spcPct val="100000"/>
              </a:lnSpc>
              <a:spcBef>
                <a:spcPts val="200"/>
              </a:spcBef>
              <a:buClrTx/>
              <a:buSzTx/>
              <a:buFontTx/>
              <a:buNone/>
              <a:defRPr sz="1800">
                <a:solidFill>
                  <a:srgbClr val="0D0D0D"/>
                </a:solidFill>
              </a:defRPr>
            </a:lvl3pPr>
            <a:lvl4pPr marL="0" indent="1371600">
              <a:lnSpc>
                <a:spcPct val="100000"/>
              </a:lnSpc>
              <a:spcBef>
                <a:spcPts val="200"/>
              </a:spcBef>
              <a:buClrTx/>
              <a:buSzTx/>
              <a:buFontTx/>
              <a:buNone/>
              <a:defRPr sz="1800">
                <a:solidFill>
                  <a:srgbClr val="0D0D0D"/>
                </a:solidFill>
              </a:defRPr>
            </a:lvl4pPr>
            <a:lvl5pPr marL="0" indent="1828800">
              <a:lnSpc>
                <a:spcPct val="100000"/>
              </a:lnSpc>
              <a:spcBef>
                <a:spcPts val="200"/>
              </a:spcBef>
              <a:buClrTx/>
              <a:buSzTx/>
              <a:buFontTx/>
              <a:buNone/>
              <a:defRPr sz="1800">
                <a:solidFill>
                  <a:srgbClr val="0D0D0D"/>
                </a:solidFill>
              </a:defRPr>
            </a:lvl5pPr>
          </a:lstStyle>
          <a:p>
            <a:pPr/>
            <a:r>
              <a:t>Body Level One</a:t>
            </a:r>
          </a:p>
          <a:p>
            <a:pPr lvl="1"/>
            <a:r>
              <a:t>Body Level Two</a:t>
            </a:r>
          </a:p>
          <a:p>
            <a:pPr lvl="2"/>
            <a:r>
              <a:t>Body Level Three</a:t>
            </a:r>
          </a:p>
          <a:p>
            <a:pPr lvl="3"/>
            <a:r>
              <a:t>Body Level Four</a:t>
            </a:r>
          </a:p>
          <a:p>
            <a:pPr lvl="4"/>
            <a:r>
              <a:t>Body Level Five</a:t>
            </a:r>
          </a:p>
        </p:txBody>
      </p:sp>
      <p:sp>
        <p:nvSpPr>
          <p:cNvPr id="15" name="Straight Connector 7"/>
          <p:cNvSpPr/>
          <p:nvPr/>
        </p:nvSpPr>
        <p:spPr>
          <a:xfrm flipV="1">
            <a:off x="8386843" y="5264105"/>
            <a:ext cx="1" cy="914401"/>
          </a:xfrm>
          <a:prstGeom prst="line">
            <a:avLst/>
          </a:prstGeom>
          <a:ln w="19050">
            <a:solidFill>
              <a:srgbClr val="1482AC"/>
            </a:solidFill>
          </a:ln>
        </p:spPr>
        <p:txBody>
          <a:bodyPr lIns="0" tIns="0" rIns="0" bIns="0"/>
          <a:lstStyle/>
          <a:p>
            <a:pP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0">
    <p:bg>
      <p:bgPr>
        <a:solidFill>
          <a:srgbClr val="000000"/>
        </a:solidFill>
      </p:bgPr>
    </p:bg>
    <p:spTree>
      <p:nvGrpSpPr>
        <p:cNvPr id="1" name=""/>
        <p:cNvGrpSpPr/>
        <p:nvPr/>
      </p:nvGrpSpPr>
      <p:grpSpPr>
        <a:xfrm>
          <a:off x="0" y="0"/>
          <a:ext cx="0" cy="0"/>
          <a:chOff x="0" y="0"/>
          <a:chExt cx="0" cy="0"/>
        </a:xfrm>
      </p:grpSpPr>
      <p:sp>
        <p:nvSpPr>
          <p:cNvPr id="104" name="Title Text"/>
          <p:cNvSpPr txBox="1"/>
          <p:nvPr>
            <p:ph type="title"/>
          </p:nvPr>
        </p:nvSpPr>
        <p:spPr>
          <a:xfrm>
            <a:off x="457200" y="4960137"/>
            <a:ext cx="7772400" cy="1463041"/>
          </a:xfrm>
          <a:prstGeom prst="rect">
            <a:avLst/>
          </a:prstGeom>
        </p:spPr>
        <p:txBody>
          <a:bodyPr/>
          <a:lstStyle>
            <a:lvl1pPr algn="r">
              <a:defRPr spc="200">
                <a:solidFill>
                  <a:srgbClr val="FFFFFF"/>
                </a:solidFill>
              </a:defRPr>
            </a:lvl1pPr>
          </a:lstStyle>
          <a:p>
            <a:pPr/>
            <a:r>
              <a:t>Title Text</a:t>
            </a:r>
          </a:p>
        </p:txBody>
      </p:sp>
      <p:sp>
        <p:nvSpPr>
          <p:cNvPr id="105" name="Picture Placeholder 2"/>
          <p:cNvSpPr/>
          <p:nvPr>
            <p:ph type="pic" idx="13"/>
          </p:nvPr>
        </p:nvSpPr>
        <p:spPr>
          <a:xfrm>
            <a:off x="0" y="-2"/>
            <a:ext cx="12188953" cy="4572001"/>
          </a:xfrm>
          <a:prstGeom prst="rect">
            <a:avLst/>
          </a:prstGeom>
        </p:spPr>
        <p:txBody>
          <a:bodyPr lIns="91439" rIns="91439">
            <a:noAutofit/>
          </a:bodyPr>
          <a:lstStyle/>
          <a:p>
            <a:pPr/>
          </a:p>
        </p:txBody>
      </p:sp>
      <p:sp>
        <p:nvSpPr>
          <p:cNvPr id="106" name="Body Level One…"/>
          <p:cNvSpPr txBox="1"/>
          <p:nvPr>
            <p:ph type="body" sz="quarter" idx="1"/>
          </p:nvPr>
        </p:nvSpPr>
        <p:spPr>
          <a:xfrm>
            <a:off x="8610600" y="4960137"/>
            <a:ext cx="3200400" cy="1463041"/>
          </a:xfrm>
          <a:prstGeom prst="rect">
            <a:avLst/>
          </a:prstGeom>
        </p:spPr>
        <p:txBody>
          <a:bodyPr anchor="ctr"/>
          <a:lstStyle>
            <a:lvl1pPr marL="0" indent="0">
              <a:lnSpc>
                <a:spcPct val="100000"/>
              </a:lnSpc>
              <a:spcBef>
                <a:spcPts val="200"/>
              </a:spcBef>
              <a:buClrTx/>
              <a:buSzTx/>
              <a:buFontTx/>
              <a:buNone/>
              <a:defRPr sz="1800">
                <a:solidFill>
                  <a:srgbClr val="FFFFFF"/>
                </a:solidFill>
              </a:defRPr>
            </a:lvl1pPr>
            <a:lvl2pPr marL="0" indent="457200">
              <a:lnSpc>
                <a:spcPct val="100000"/>
              </a:lnSpc>
              <a:spcBef>
                <a:spcPts val="200"/>
              </a:spcBef>
              <a:buClrTx/>
              <a:buSzTx/>
              <a:buFontTx/>
              <a:buNone/>
              <a:defRPr sz="1800">
                <a:solidFill>
                  <a:srgbClr val="FFFFFF"/>
                </a:solidFill>
              </a:defRPr>
            </a:lvl2pPr>
            <a:lvl3pPr marL="0" indent="914400">
              <a:lnSpc>
                <a:spcPct val="100000"/>
              </a:lnSpc>
              <a:spcBef>
                <a:spcPts val="200"/>
              </a:spcBef>
              <a:buClrTx/>
              <a:buSzTx/>
              <a:buFontTx/>
              <a:buNone/>
              <a:defRPr sz="1800">
                <a:solidFill>
                  <a:srgbClr val="FFFFFF"/>
                </a:solidFill>
              </a:defRPr>
            </a:lvl3pPr>
            <a:lvl4pPr marL="0" indent="1371600">
              <a:lnSpc>
                <a:spcPct val="100000"/>
              </a:lnSpc>
              <a:spcBef>
                <a:spcPts val="200"/>
              </a:spcBef>
              <a:buClrTx/>
              <a:buSzTx/>
              <a:buFontTx/>
              <a:buNone/>
              <a:defRPr sz="1800">
                <a:solidFill>
                  <a:srgbClr val="FFFFFF"/>
                </a:solidFill>
              </a:defRPr>
            </a:lvl4pPr>
            <a:lvl5pPr marL="0" indent="1828800">
              <a:lnSpc>
                <a:spcPct val="100000"/>
              </a:lnSpc>
              <a:spcBef>
                <a:spcPts val="200"/>
              </a:spcBef>
              <a:buClrTx/>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7" name="Straight Connector 7"/>
          <p:cNvSpPr/>
          <p:nvPr/>
        </p:nvSpPr>
        <p:spPr>
          <a:xfrm flipV="1">
            <a:off x="8386843" y="5264105"/>
            <a:ext cx="1" cy="914401"/>
          </a:xfrm>
          <a:prstGeom prst="line">
            <a:avLst/>
          </a:prstGeom>
          <a:ln w="19050">
            <a:solidFill>
              <a:schemeClr val="accent1"/>
            </a:solidFill>
          </a:ln>
        </p:spPr>
        <p:txBody>
          <a:bodyPr lIns="0" tIns="0" rIns="0" bIns="0"/>
          <a:lstStyle/>
          <a:p>
            <a:pPr/>
          </a:p>
        </p:txBody>
      </p:sp>
      <p:sp>
        <p:nvSpPr>
          <p:cNvPr id="10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5" name="Rectangle 9"/>
          <p:cNvSpPr/>
          <p:nvPr/>
        </p:nvSpPr>
        <p:spPr>
          <a:xfrm>
            <a:off x="0" y="-1"/>
            <a:ext cx="12192000" cy="4572003"/>
          </a:xfrm>
          <a:prstGeom prst="rect">
            <a:avLst/>
          </a:prstGeom>
          <a:solidFill>
            <a:srgbClr val="1482AC"/>
          </a:solidFill>
          <a:ln w="12700">
            <a:miter lim="400000"/>
          </a:ln>
        </p:spPr>
        <p:txBody>
          <a:bodyPr lIns="45719" rIns="45719"/>
          <a:lstStyle/>
          <a:p>
            <a:pPr/>
          </a:p>
        </p:txBody>
      </p:sp>
      <p:sp>
        <p:nvSpPr>
          <p:cNvPr id="116" name="Oval 5"/>
          <p:cNvSpPr/>
          <p:nvPr/>
        </p:nvSpPr>
        <p:spPr>
          <a:xfrm>
            <a:off x="-2" y="-1"/>
            <a:ext cx="12192001" cy="4572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731"/>
                </a:moveTo>
                <a:lnTo>
                  <a:pt x="21600" y="21600"/>
                </a:lnTo>
                <a:lnTo>
                  <a:pt x="21285" y="21600"/>
                </a:lnTo>
                <a:cubicBezTo>
                  <a:pt x="21410" y="21367"/>
                  <a:pt x="21517" y="21071"/>
                  <a:pt x="21600" y="20731"/>
                </a:cubicBezTo>
                <a:close/>
                <a:moveTo>
                  <a:pt x="21600" y="19093"/>
                </a:moveTo>
                <a:lnTo>
                  <a:pt x="21600" y="19722"/>
                </a:lnTo>
                <a:cubicBezTo>
                  <a:pt x="21270" y="20053"/>
                  <a:pt x="21007" y="20738"/>
                  <a:pt x="20882" y="21600"/>
                </a:cubicBezTo>
                <a:lnTo>
                  <a:pt x="20639" y="21600"/>
                </a:lnTo>
                <a:cubicBezTo>
                  <a:pt x="20782" y="20410"/>
                  <a:pt x="21143" y="19471"/>
                  <a:pt x="21600" y="19093"/>
                </a:cubicBezTo>
                <a:close/>
                <a:moveTo>
                  <a:pt x="19076" y="18895"/>
                </a:moveTo>
                <a:lnTo>
                  <a:pt x="19106" y="18903"/>
                </a:lnTo>
                <a:cubicBezTo>
                  <a:pt x="19163" y="18905"/>
                  <a:pt x="19220" y="18919"/>
                  <a:pt x="19275" y="18945"/>
                </a:cubicBezTo>
                <a:cubicBezTo>
                  <a:pt x="19285" y="18943"/>
                  <a:pt x="19294" y="18948"/>
                  <a:pt x="19304" y="18953"/>
                </a:cubicBezTo>
                <a:lnTo>
                  <a:pt x="19304" y="18958"/>
                </a:lnTo>
                <a:cubicBezTo>
                  <a:pt x="19857" y="19202"/>
                  <a:pt x="20305" y="20237"/>
                  <a:pt x="20471" y="21600"/>
                </a:cubicBezTo>
                <a:lnTo>
                  <a:pt x="20227" y="21600"/>
                </a:lnTo>
                <a:cubicBezTo>
                  <a:pt x="20079" y="20586"/>
                  <a:pt x="19742" y="19817"/>
                  <a:pt x="19328" y="19579"/>
                </a:cubicBezTo>
                <a:cubicBezTo>
                  <a:pt x="19389" y="20408"/>
                  <a:pt x="19570" y="21125"/>
                  <a:pt x="19823" y="21600"/>
                </a:cubicBezTo>
                <a:lnTo>
                  <a:pt x="19479" y="21600"/>
                </a:lnTo>
                <a:cubicBezTo>
                  <a:pt x="19273" y="21036"/>
                  <a:pt x="19134" y="20308"/>
                  <a:pt x="19091" y="19500"/>
                </a:cubicBezTo>
                <a:cubicBezTo>
                  <a:pt x="19091" y="19500"/>
                  <a:pt x="19091" y="19500"/>
                  <a:pt x="19090" y="19500"/>
                </a:cubicBezTo>
                <a:lnTo>
                  <a:pt x="19089" y="19468"/>
                </a:lnTo>
                <a:cubicBezTo>
                  <a:pt x="19080" y="19325"/>
                  <a:pt x="19076" y="19179"/>
                  <a:pt x="19076" y="19031"/>
                </a:cubicBezTo>
                <a:cubicBezTo>
                  <a:pt x="19074" y="19005"/>
                  <a:pt x="19074" y="18978"/>
                  <a:pt x="19074" y="18951"/>
                </a:cubicBezTo>
                <a:lnTo>
                  <a:pt x="19075" y="18897"/>
                </a:lnTo>
                <a:lnTo>
                  <a:pt x="19076" y="18897"/>
                </a:lnTo>
                <a:close/>
                <a:moveTo>
                  <a:pt x="19035" y="18895"/>
                </a:moveTo>
                <a:lnTo>
                  <a:pt x="19035" y="18897"/>
                </a:lnTo>
                <a:lnTo>
                  <a:pt x="19036" y="18897"/>
                </a:lnTo>
                <a:lnTo>
                  <a:pt x="19037" y="18951"/>
                </a:lnTo>
                <a:cubicBezTo>
                  <a:pt x="19037" y="18978"/>
                  <a:pt x="19037" y="19005"/>
                  <a:pt x="19035" y="19031"/>
                </a:cubicBezTo>
                <a:cubicBezTo>
                  <a:pt x="19035" y="19179"/>
                  <a:pt x="19031" y="19325"/>
                  <a:pt x="19022" y="19468"/>
                </a:cubicBezTo>
                <a:lnTo>
                  <a:pt x="19021" y="19500"/>
                </a:lnTo>
                <a:cubicBezTo>
                  <a:pt x="19020" y="19500"/>
                  <a:pt x="19020" y="19500"/>
                  <a:pt x="19020" y="19500"/>
                </a:cubicBezTo>
                <a:cubicBezTo>
                  <a:pt x="18977" y="20308"/>
                  <a:pt x="18837" y="21036"/>
                  <a:pt x="18632" y="21600"/>
                </a:cubicBezTo>
                <a:lnTo>
                  <a:pt x="18288" y="21600"/>
                </a:lnTo>
                <a:cubicBezTo>
                  <a:pt x="18541" y="21125"/>
                  <a:pt x="18722" y="20408"/>
                  <a:pt x="18783" y="19579"/>
                </a:cubicBezTo>
                <a:cubicBezTo>
                  <a:pt x="18369" y="19817"/>
                  <a:pt x="18031" y="20586"/>
                  <a:pt x="17884" y="21600"/>
                </a:cubicBezTo>
                <a:lnTo>
                  <a:pt x="17640" y="21600"/>
                </a:lnTo>
                <a:cubicBezTo>
                  <a:pt x="17805" y="20237"/>
                  <a:pt x="18254" y="19202"/>
                  <a:pt x="18807" y="18958"/>
                </a:cubicBezTo>
                <a:lnTo>
                  <a:pt x="18807" y="18953"/>
                </a:lnTo>
                <a:cubicBezTo>
                  <a:pt x="18817" y="18948"/>
                  <a:pt x="18826" y="18943"/>
                  <a:pt x="18836" y="18945"/>
                </a:cubicBezTo>
                <a:cubicBezTo>
                  <a:pt x="18891" y="18919"/>
                  <a:pt x="18948" y="18905"/>
                  <a:pt x="19005" y="18903"/>
                </a:cubicBezTo>
                <a:close/>
                <a:moveTo>
                  <a:pt x="16078" y="18895"/>
                </a:moveTo>
                <a:lnTo>
                  <a:pt x="16108" y="18903"/>
                </a:lnTo>
                <a:cubicBezTo>
                  <a:pt x="16165" y="18905"/>
                  <a:pt x="16222" y="18919"/>
                  <a:pt x="16277" y="18945"/>
                </a:cubicBezTo>
                <a:cubicBezTo>
                  <a:pt x="16287" y="18943"/>
                  <a:pt x="16296" y="18948"/>
                  <a:pt x="16306" y="18953"/>
                </a:cubicBezTo>
                <a:lnTo>
                  <a:pt x="16306" y="18958"/>
                </a:lnTo>
                <a:cubicBezTo>
                  <a:pt x="16859" y="19202"/>
                  <a:pt x="17308" y="20237"/>
                  <a:pt x="17473" y="21600"/>
                </a:cubicBezTo>
                <a:lnTo>
                  <a:pt x="17229" y="21600"/>
                </a:lnTo>
                <a:cubicBezTo>
                  <a:pt x="17082" y="20586"/>
                  <a:pt x="16744" y="19817"/>
                  <a:pt x="16330" y="19579"/>
                </a:cubicBezTo>
                <a:cubicBezTo>
                  <a:pt x="16391" y="20408"/>
                  <a:pt x="16572" y="21125"/>
                  <a:pt x="16825" y="21600"/>
                </a:cubicBezTo>
                <a:lnTo>
                  <a:pt x="16481" y="21600"/>
                </a:lnTo>
                <a:cubicBezTo>
                  <a:pt x="16276" y="21036"/>
                  <a:pt x="16136" y="20308"/>
                  <a:pt x="16093" y="19500"/>
                </a:cubicBezTo>
                <a:cubicBezTo>
                  <a:pt x="16093" y="19500"/>
                  <a:pt x="16093" y="19500"/>
                  <a:pt x="16092" y="19500"/>
                </a:cubicBezTo>
                <a:lnTo>
                  <a:pt x="16091" y="19468"/>
                </a:lnTo>
                <a:cubicBezTo>
                  <a:pt x="16082" y="19325"/>
                  <a:pt x="16078" y="19179"/>
                  <a:pt x="16078" y="19031"/>
                </a:cubicBezTo>
                <a:cubicBezTo>
                  <a:pt x="16076" y="19005"/>
                  <a:pt x="16076" y="18978"/>
                  <a:pt x="16076" y="18951"/>
                </a:cubicBezTo>
                <a:lnTo>
                  <a:pt x="16077" y="18897"/>
                </a:lnTo>
                <a:lnTo>
                  <a:pt x="16078" y="18897"/>
                </a:lnTo>
                <a:close/>
                <a:moveTo>
                  <a:pt x="16037" y="18895"/>
                </a:moveTo>
                <a:lnTo>
                  <a:pt x="16037" y="18897"/>
                </a:lnTo>
                <a:lnTo>
                  <a:pt x="16038" y="18897"/>
                </a:lnTo>
                <a:lnTo>
                  <a:pt x="16039" y="18951"/>
                </a:lnTo>
                <a:cubicBezTo>
                  <a:pt x="16039" y="18978"/>
                  <a:pt x="16039" y="19005"/>
                  <a:pt x="16037" y="19031"/>
                </a:cubicBezTo>
                <a:cubicBezTo>
                  <a:pt x="16037" y="19179"/>
                  <a:pt x="16033" y="19325"/>
                  <a:pt x="16024" y="19468"/>
                </a:cubicBezTo>
                <a:lnTo>
                  <a:pt x="16023" y="19500"/>
                </a:lnTo>
                <a:cubicBezTo>
                  <a:pt x="16022" y="19500"/>
                  <a:pt x="16022" y="19500"/>
                  <a:pt x="16022" y="19500"/>
                </a:cubicBezTo>
                <a:cubicBezTo>
                  <a:pt x="15979" y="20308"/>
                  <a:pt x="15839" y="21036"/>
                  <a:pt x="15634" y="21600"/>
                </a:cubicBezTo>
                <a:lnTo>
                  <a:pt x="15290" y="21600"/>
                </a:lnTo>
                <a:cubicBezTo>
                  <a:pt x="15543" y="21125"/>
                  <a:pt x="15724" y="20408"/>
                  <a:pt x="15785" y="19579"/>
                </a:cubicBezTo>
                <a:cubicBezTo>
                  <a:pt x="15371" y="19817"/>
                  <a:pt x="15034" y="20586"/>
                  <a:pt x="14886" y="21600"/>
                </a:cubicBezTo>
                <a:lnTo>
                  <a:pt x="14642" y="21600"/>
                </a:lnTo>
                <a:cubicBezTo>
                  <a:pt x="14808" y="20237"/>
                  <a:pt x="15256" y="19202"/>
                  <a:pt x="15809" y="18958"/>
                </a:cubicBezTo>
                <a:lnTo>
                  <a:pt x="15809" y="18953"/>
                </a:lnTo>
                <a:cubicBezTo>
                  <a:pt x="15819" y="18948"/>
                  <a:pt x="15828" y="18943"/>
                  <a:pt x="15838" y="18945"/>
                </a:cubicBezTo>
                <a:cubicBezTo>
                  <a:pt x="15893" y="18919"/>
                  <a:pt x="15950" y="18905"/>
                  <a:pt x="16007" y="18903"/>
                </a:cubicBezTo>
                <a:close/>
                <a:moveTo>
                  <a:pt x="13080" y="18895"/>
                </a:moveTo>
                <a:lnTo>
                  <a:pt x="13110" y="18903"/>
                </a:lnTo>
                <a:cubicBezTo>
                  <a:pt x="13167" y="18905"/>
                  <a:pt x="13224" y="18919"/>
                  <a:pt x="13279" y="18945"/>
                </a:cubicBezTo>
                <a:cubicBezTo>
                  <a:pt x="13289" y="18943"/>
                  <a:pt x="13298" y="18948"/>
                  <a:pt x="13308" y="18953"/>
                </a:cubicBezTo>
                <a:lnTo>
                  <a:pt x="13308" y="18958"/>
                </a:lnTo>
                <a:cubicBezTo>
                  <a:pt x="13861" y="19202"/>
                  <a:pt x="14310" y="20237"/>
                  <a:pt x="14475" y="21600"/>
                </a:cubicBezTo>
                <a:lnTo>
                  <a:pt x="14231" y="21600"/>
                </a:lnTo>
                <a:cubicBezTo>
                  <a:pt x="14084" y="20586"/>
                  <a:pt x="13746" y="19817"/>
                  <a:pt x="13332" y="19579"/>
                </a:cubicBezTo>
                <a:cubicBezTo>
                  <a:pt x="13393" y="20408"/>
                  <a:pt x="13574" y="21125"/>
                  <a:pt x="13828" y="21600"/>
                </a:cubicBezTo>
                <a:lnTo>
                  <a:pt x="13483" y="21600"/>
                </a:lnTo>
                <a:cubicBezTo>
                  <a:pt x="13278" y="21036"/>
                  <a:pt x="13138" y="20308"/>
                  <a:pt x="13095" y="19500"/>
                </a:cubicBezTo>
                <a:cubicBezTo>
                  <a:pt x="13095" y="19500"/>
                  <a:pt x="13095" y="19500"/>
                  <a:pt x="13094" y="19500"/>
                </a:cubicBezTo>
                <a:lnTo>
                  <a:pt x="13093" y="19468"/>
                </a:lnTo>
                <a:cubicBezTo>
                  <a:pt x="13084" y="19325"/>
                  <a:pt x="13080" y="19179"/>
                  <a:pt x="13080" y="19031"/>
                </a:cubicBezTo>
                <a:cubicBezTo>
                  <a:pt x="13078" y="19005"/>
                  <a:pt x="13078" y="18978"/>
                  <a:pt x="13078" y="18951"/>
                </a:cubicBezTo>
                <a:lnTo>
                  <a:pt x="13079" y="18897"/>
                </a:lnTo>
                <a:lnTo>
                  <a:pt x="13080" y="18897"/>
                </a:lnTo>
                <a:close/>
                <a:moveTo>
                  <a:pt x="13039" y="18895"/>
                </a:moveTo>
                <a:lnTo>
                  <a:pt x="13040" y="18897"/>
                </a:lnTo>
                <a:lnTo>
                  <a:pt x="13040" y="18897"/>
                </a:lnTo>
                <a:lnTo>
                  <a:pt x="13041" y="18951"/>
                </a:lnTo>
                <a:cubicBezTo>
                  <a:pt x="13041" y="18978"/>
                  <a:pt x="13041" y="19005"/>
                  <a:pt x="13039" y="19031"/>
                </a:cubicBezTo>
                <a:cubicBezTo>
                  <a:pt x="13039" y="19179"/>
                  <a:pt x="13035" y="19325"/>
                  <a:pt x="13026" y="19468"/>
                </a:cubicBezTo>
                <a:lnTo>
                  <a:pt x="13025" y="19500"/>
                </a:lnTo>
                <a:cubicBezTo>
                  <a:pt x="13025" y="19500"/>
                  <a:pt x="13024" y="19500"/>
                  <a:pt x="13024" y="19500"/>
                </a:cubicBezTo>
                <a:cubicBezTo>
                  <a:pt x="12981" y="20308"/>
                  <a:pt x="12842" y="21036"/>
                  <a:pt x="12636" y="21600"/>
                </a:cubicBezTo>
                <a:lnTo>
                  <a:pt x="12292" y="21600"/>
                </a:lnTo>
                <a:cubicBezTo>
                  <a:pt x="12545" y="21125"/>
                  <a:pt x="12726" y="20408"/>
                  <a:pt x="12787" y="19579"/>
                </a:cubicBezTo>
                <a:cubicBezTo>
                  <a:pt x="12373" y="19817"/>
                  <a:pt x="12036" y="20586"/>
                  <a:pt x="11888" y="21600"/>
                </a:cubicBezTo>
                <a:lnTo>
                  <a:pt x="11644" y="21600"/>
                </a:lnTo>
                <a:cubicBezTo>
                  <a:pt x="11810" y="20237"/>
                  <a:pt x="12258" y="19202"/>
                  <a:pt x="12811" y="18958"/>
                </a:cubicBezTo>
                <a:lnTo>
                  <a:pt x="12811" y="18953"/>
                </a:lnTo>
                <a:cubicBezTo>
                  <a:pt x="12821" y="18948"/>
                  <a:pt x="12830" y="18943"/>
                  <a:pt x="12840" y="18945"/>
                </a:cubicBezTo>
                <a:cubicBezTo>
                  <a:pt x="12895" y="18919"/>
                  <a:pt x="12952" y="18905"/>
                  <a:pt x="13009" y="18903"/>
                </a:cubicBezTo>
                <a:close/>
                <a:moveTo>
                  <a:pt x="10082" y="18895"/>
                </a:moveTo>
                <a:lnTo>
                  <a:pt x="10112" y="18903"/>
                </a:lnTo>
                <a:cubicBezTo>
                  <a:pt x="10170" y="18905"/>
                  <a:pt x="10226" y="18919"/>
                  <a:pt x="10281" y="18945"/>
                </a:cubicBezTo>
                <a:cubicBezTo>
                  <a:pt x="10291" y="18943"/>
                  <a:pt x="10301" y="18948"/>
                  <a:pt x="10310" y="18953"/>
                </a:cubicBezTo>
                <a:lnTo>
                  <a:pt x="10310" y="18958"/>
                </a:lnTo>
                <a:cubicBezTo>
                  <a:pt x="10863" y="19202"/>
                  <a:pt x="11312" y="20237"/>
                  <a:pt x="11477" y="21600"/>
                </a:cubicBezTo>
                <a:lnTo>
                  <a:pt x="11233" y="21600"/>
                </a:lnTo>
                <a:cubicBezTo>
                  <a:pt x="11086" y="20586"/>
                  <a:pt x="10748" y="19817"/>
                  <a:pt x="10334" y="19579"/>
                </a:cubicBezTo>
                <a:cubicBezTo>
                  <a:pt x="10395" y="20408"/>
                  <a:pt x="10576" y="21125"/>
                  <a:pt x="10830" y="21600"/>
                </a:cubicBezTo>
                <a:lnTo>
                  <a:pt x="10485" y="21600"/>
                </a:lnTo>
                <a:cubicBezTo>
                  <a:pt x="10280" y="21036"/>
                  <a:pt x="10141" y="20308"/>
                  <a:pt x="10097" y="19500"/>
                </a:cubicBezTo>
                <a:cubicBezTo>
                  <a:pt x="10097" y="19500"/>
                  <a:pt x="10097" y="19500"/>
                  <a:pt x="10097" y="19500"/>
                </a:cubicBezTo>
                <a:lnTo>
                  <a:pt x="10096" y="19468"/>
                </a:lnTo>
                <a:cubicBezTo>
                  <a:pt x="10087" y="19325"/>
                  <a:pt x="10082" y="19179"/>
                  <a:pt x="10082" y="19031"/>
                </a:cubicBezTo>
                <a:cubicBezTo>
                  <a:pt x="10080" y="19005"/>
                  <a:pt x="10080" y="18978"/>
                  <a:pt x="10080" y="18951"/>
                </a:cubicBezTo>
                <a:lnTo>
                  <a:pt x="10081" y="18897"/>
                </a:lnTo>
                <a:lnTo>
                  <a:pt x="10082" y="18897"/>
                </a:lnTo>
                <a:close/>
                <a:moveTo>
                  <a:pt x="10042" y="18895"/>
                </a:moveTo>
                <a:lnTo>
                  <a:pt x="10042" y="18897"/>
                </a:lnTo>
                <a:lnTo>
                  <a:pt x="10042" y="18897"/>
                </a:lnTo>
                <a:lnTo>
                  <a:pt x="10044" y="18951"/>
                </a:lnTo>
                <a:cubicBezTo>
                  <a:pt x="10044" y="18978"/>
                  <a:pt x="10043" y="19005"/>
                  <a:pt x="10041" y="19031"/>
                </a:cubicBezTo>
                <a:cubicBezTo>
                  <a:pt x="10041" y="19179"/>
                  <a:pt x="10037" y="19325"/>
                  <a:pt x="10028" y="19468"/>
                </a:cubicBezTo>
                <a:lnTo>
                  <a:pt x="10027" y="19500"/>
                </a:lnTo>
                <a:cubicBezTo>
                  <a:pt x="10027" y="19500"/>
                  <a:pt x="10026" y="19500"/>
                  <a:pt x="10026" y="19500"/>
                </a:cubicBezTo>
                <a:cubicBezTo>
                  <a:pt x="9983" y="20308"/>
                  <a:pt x="9844" y="21036"/>
                  <a:pt x="9638" y="21600"/>
                </a:cubicBezTo>
                <a:lnTo>
                  <a:pt x="9294" y="21600"/>
                </a:lnTo>
                <a:cubicBezTo>
                  <a:pt x="9547" y="21125"/>
                  <a:pt x="9728" y="20408"/>
                  <a:pt x="9790" y="19579"/>
                </a:cubicBezTo>
                <a:cubicBezTo>
                  <a:pt x="9375" y="19817"/>
                  <a:pt x="9038" y="20586"/>
                  <a:pt x="8890" y="21600"/>
                </a:cubicBezTo>
                <a:lnTo>
                  <a:pt x="8646" y="21600"/>
                </a:lnTo>
                <a:cubicBezTo>
                  <a:pt x="8812" y="20237"/>
                  <a:pt x="9260" y="19202"/>
                  <a:pt x="9813" y="18958"/>
                </a:cubicBezTo>
                <a:lnTo>
                  <a:pt x="9813" y="18953"/>
                </a:lnTo>
                <a:cubicBezTo>
                  <a:pt x="9823" y="18948"/>
                  <a:pt x="9832" y="18943"/>
                  <a:pt x="9842" y="18945"/>
                </a:cubicBezTo>
                <a:cubicBezTo>
                  <a:pt x="9897" y="18919"/>
                  <a:pt x="9954" y="18905"/>
                  <a:pt x="10011" y="18903"/>
                </a:cubicBezTo>
                <a:close/>
                <a:moveTo>
                  <a:pt x="7084" y="18895"/>
                </a:moveTo>
                <a:lnTo>
                  <a:pt x="7114" y="18903"/>
                </a:lnTo>
                <a:cubicBezTo>
                  <a:pt x="7172" y="18905"/>
                  <a:pt x="7228" y="18919"/>
                  <a:pt x="7283" y="18945"/>
                </a:cubicBezTo>
                <a:cubicBezTo>
                  <a:pt x="7293" y="18943"/>
                  <a:pt x="7303" y="18948"/>
                  <a:pt x="7312" y="18953"/>
                </a:cubicBezTo>
                <a:lnTo>
                  <a:pt x="7312" y="18958"/>
                </a:lnTo>
                <a:cubicBezTo>
                  <a:pt x="7865" y="19202"/>
                  <a:pt x="8314" y="20237"/>
                  <a:pt x="8479" y="21600"/>
                </a:cubicBezTo>
                <a:lnTo>
                  <a:pt x="8236" y="21600"/>
                </a:lnTo>
                <a:cubicBezTo>
                  <a:pt x="8088" y="20586"/>
                  <a:pt x="7751" y="19817"/>
                  <a:pt x="7336" y="19579"/>
                </a:cubicBezTo>
                <a:cubicBezTo>
                  <a:pt x="7397" y="20408"/>
                  <a:pt x="7578" y="21125"/>
                  <a:pt x="7832" y="21600"/>
                </a:cubicBezTo>
                <a:lnTo>
                  <a:pt x="7488" y="21600"/>
                </a:lnTo>
                <a:cubicBezTo>
                  <a:pt x="7282" y="21036"/>
                  <a:pt x="7143" y="20308"/>
                  <a:pt x="7099" y="19500"/>
                </a:cubicBezTo>
                <a:cubicBezTo>
                  <a:pt x="7099" y="19500"/>
                  <a:pt x="7099" y="19500"/>
                  <a:pt x="7099" y="19500"/>
                </a:cubicBezTo>
                <a:lnTo>
                  <a:pt x="7098" y="19468"/>
                </a:lnTo>
                <a:cubicBezTo>
                  <a:pt x="7089" y="19325"/>
                  <a:pt x="7084" y="19179"/>
                  <a:pt x="7084" y="19031"/>
                </a:cubicBezTo>
                <a:cubicBezTo>
                  <a:pt x="7082" y="19005"/>
                  <a:pt x="7082" y="18978"/>
                  <a:pt x="7082" y="18951"/>
                </a:cubicBezTo>
                <a:lnTo>
                  <a:pt x="7083" y="18897"/>
                </a:lnTo>
                <a:lnTo>
                  <a:pt x="7084" y="18897"/>
                </a:lnTo>
                <a:close/>
                <a:moveTo>
                  <a:pt x="7044" y="18895"/>
                </a:moveTo>
                <a:lnTo>
                  <a:pt x="7044" y="18897"/>
                </a:lnTo>
                <a:lnTo>
                  <a:pt x="7045" y="18897"/>
                </a:lnTo>
                <a:lnTo>
                  <a:pt x="7046" y="18951"/>
                </a:lnTo>
                <a:cubicBezTo>
                  <a:pt x="7046" y="18978"/>
                  <a:pt x="7046" y="19005"/>
                  <a:pt x="7043" y="19031"/>
                </a:cubicBezTo>
                <a:cubicBezTo>
                  <a:pt x="7043" y="19179"/>
                  <a:pt x="7039" y="19325"/>
                  <a:pt x="7030" y="19468"/>
                </a:cubicBezTo>
                <a:lnTo>
                  <a:pt x="7029" y="19500"/>
                </a:lnTo>
                <a:cubicBezTo>
                  <a:pt x="7029" y="19500"/>
                  <a:pt x="7028" y="19500"/>
                  <a:pt x="7028" y="19500"/>
                </a:cubicBezTo>
                <a:cubicBezTo>
                  <a:pt x="6985" y="20308"/>
                  <a:pt x="6846" y="21036"/>
                  <a:pt x="6640" y="21600"/>
                </a:cubicBezTo>
                <a:lnTo>
                  <a:pt x="6296" y="21600"/>
                </a:lnTo>
                <a:cubicBezTo>
                  <a:pt x="6549" y="21125"/>
                  <a:pt x="6731" y="20408"/>
                  <a:pt x="6792" y="19579"/>
                </a:cubicBezTo>
                <a:cubicBezTo>
                  <a:pt x="6377" y="19817"/>
                  <a:pt x="6040" y="20586"/>
                  <a:pt x="5892" y="21600"/>
                </a:cubicBezTo>
                <a:lnTo>
                  <a:pt x="5648" y="21600"/>
                </a:lnTo>
                <a:cubicBezTo>
                  <a:pt x="5814" y="20237"/>
                  <a:pt x="6262" y="19202"/>
                  <a:pt x="6815" y="18958"/>
                </a:cubicBezTo>
                <a:lnTo>
                  <a:pt x="6816" y="18953"/>
                </a:lnTo>
                <a:cubicBezTo>
                  <a:pt x="6825" y="18948"/>
                  <a:pt x="6834" y="18943"/>
                  <a:pt x="6844" y="18945"/>
                </a:cubicBezTo>
                <a:cubicBezTo>
                  <a:pt x="6900" y="18919"/>
                  <a:pt x="6956" y="18905"/>
                  <a:pt x="7013" y="18903"/>
                </a:cubicBezTo>
                <a:close/>
                <a:moveTo>
                  <a:pt x="4086" y="18895"/>
                </a:moveTo>
                <a:lnTo>
                  <a:pt x="4116" y="18903"/>
                </a:lnTo>
                <a:cubicBezTo>
                  <a:pt x="4174" y="18905"/>
                  <a:pt x="4230" y="18919"/>
                  <a:pt x="4285" y="18945"/>
                </a:cubicBezTo>
                <a:cubicBezTo>
                  <a:pt x="4295" y="18943"/>
                  <a:pt x="4305" y="18948"/>
                  <a:pt x="4314" y="18953"/>
                </a:cubicBezTo>
                <a:lnTo>
                  <a:pt x="4314" y="18958"/>
                </a:lnTo>
                <a:cubicBezTo>
                  <a:pt x="4867" y="19202"/>
                  <a:pt x="5316" y="20237"/>
                  <a:pt x="5481" y="21600"/>
                </a:cubicBezTo>
                <a:lnTo>
                  <a:pt x="5238" y="21600"/>
                </a:lnTo>
                <a:cubicBezTo>
                  <a:pt x="5090" y="20586"/>
                  <a:pt x="4753" y="19817"/>
                  <a:pt x="4338" y="19579"/>
                </a:cubicBezTo>
                <a:cubicBezTo>
                  <a:pt x="4399" y="20408"/>
                  <a:pt x="4580" y="21125"/>
                  <a:pt x="4834" y="21600"/>
                </a:cubicBezTo>
                <a:lnTo>
                  <a:pt x="4490" y="21600"/>
                </a:lnTo>
                <a:cubicBezTo>
                  <a:pt x="4284" y="21036"/>
                  <a:pt x="4145" y="20308"/>
                  <a:pt x="4102" y="19500"/>
                </a:cubicBezTo>
                <a:cubicBezTo>
                  <a:pt x="4101" y="19500"/>
                  <a:pt x="4101" y="19500"/>
                  <a:pt x="4101" y="19500"/>
                </a:cubicBezTo>
                <a:lnTo>
                  <a:pt x="4100" y="19468"/>
                </a:lnTo>
                <a:cubicBezTo>
                  <a:pt x="4091" y="19325"/>
                  <a:pt x="4086" y="19179"/>
                  <a:pt x="4087" y="19031"/>
                </a:cubicBezTo>
                <a:cubicBezTo>
                  <a:pt x="4084" y="19005"/>
                  <a:pt x="4084" y="18978"/>
                  <a:pt x="4084" y="18951"/>
                </a:cubicBezTo>
                <a:lnTo>
                  <a:pt x="4085" y="18897"/>
                </a:lnTo>
                <a:lnTo>
                  <a:pt x="4086" y="18897"/>
                </a:lnTo>
                <a:close/>
                <a:moveTo>
                  <a:pt x="4046" y="18895"/>
                </a:moveTo>
                <a:lnTo>
                  <a:pt x="4046" y="18897"/>
                </a:lnTo>
                <a:lnTo>
                  <a:pt x="4047" y="18897"/>
                </a:lnTo>
                <a:lnTo>
                  <a:pt x="4048" y="18951"/>
                </a:lnTo>
                <a:cubicBezTo>
                  <a:pt x="4048" y="18978"/>
                  <a:pt x="4048" y="19005"/>
                  <a:pt x="4045" y="19031"/>
                </a:cubicBezTo>
                <a:cubicBezTo>
                  <a:pt x="4045" y="19179"/>
                  <a:pt x="4041" y="19325"/>
                  <a:pt x="4032" y="19468"/>
                </a:cubicBezTo>
                <a:lnTo>
                  <a:pt x="4031" y="19500"/>
                </a:lnTo>
                <a:cubicBezTo>
                  <a:pt x="4031" y="19500"/>
                  <a:pt x="4031" y="19500"/>
                  <a:pt x="4030" y="19500"/>
                </a:cubicBezTo>
                <a:cubicBezTo>
                  <a:pt x="3987" y="20308"/>
                  <a:pt x="3848" y="21036"/>
                  <a:pt x="3642" y="21600"/>
                </a:cubicBezTo>
                <a:lnTo>
                  <a:pt x="3298" y="21600"/>
                </a:lnTo>
                <a:cubicBezTo>
                  <a:pt x="3552" y="21125"/>
                  <a:pt x="3733" y="20408"/>
                  <a:pt x="3794" y="19579"/>
                </a:cubicBezTo>
                <a:cubicBezTo>
                  <a:pt x="3379" y="19817"/>
                  <a:pt x="3042" y="20586"/>
                  <a:pt x="2894" y="21600"/>
                </a:cubicBezTo>
                <a:lnTo>
                  <a:pt x="2650" y="21600"/>
                </a:lnTo>
                <a:cubicBezTo>
                  <a:pt x="2816" y="20237"/>
                  <a:pt x="3265" y="19202"/>
                  <a:pt x="3817" y="18958"/>
                </a:cubicBezTo>
                <a:lnTo>
                  <a:pt x="3818" y="18953"/>
                </a:lnTo>
                <a:cubicBezTo>
                  <a:pt x="3827" y="18948"/>
                  <a:pt x="3836" y="18943"/>
                  <a:pt x="3846" y="18945"/>
                </a:cubicBezTo>
                <a:cubicBezTo>
                  <a:pt x="3902" y="18919"/>
                  <a:pt x="3958" y="18905"/>
                  <a:pt x="4015" y="18903"/>
                </a:cubicBezTo>
                <a:close/>
                <a:moveTo>
                  <a:pt x="1088" y="18895"/>
                </a:moveTo>
                <a:lnTo>
                  <a:pt x="1118" y="18903"/>
                </a:lnTo>
                <a:cubicBezTo>
                  <a:pt x="1176" y="18905"/>
                  <a:pt x="1232" y="18919"/>
                  <a:pt x="1288" y="18945"/>
                </a:cubicBezTo>
                <a:cubicBezTo>
                  <a:pt x="1297" y="18943"/>
                  <a:pt x="1307" y="18948"/>
                  <a:pt x="1316" y="18953"/>
                </a:cubicBezTo>
                <a:lnTo>
                  <a:pt x="1316" y="18958"/>
                </a:lnTo>
                <a:cubicBezTo>
                  <a:pt x="1869" y="19202"/>
                  <a:pt x="2318" y="20237"/>
                  <a:pt x="2483" y="21600"/>
                </a:cubicBezTo>
                <a:lnTo>
                  <a:pt x="2240" y="21600"/>
                </a:lnTo>
                <a:cubicBezTo>
                  <a:pt x="2092" y="20586"/>
                  <a:pt x="1755" y="19817"/>
                  <a:pt x="1340" y="19579"/>
                </a:cubicBezTo>
                <a:cubicBezTo>
                  <a:pt x="1401" y="20408"/>
                  <a:pt x="1582" y="21125"/>
                  <a:pt x="1836" y="21600"/>
                </a:cubicBezTo>
                <a:lnTo>
                  <a:pt x="1492" y="21600"/>
                </a:lnTo>
                <a:cubicBezTo>
                  <a:pt x="1286" y="21036"/>
                  <a:pt x="1147" y="20308"/>
                  <a:pt x="1104" y="19500"/>
                </a:cubicBezTo>
                <a:cubicBezTo>
                  <a:pt x="1103" y="19500"/>
                  <a:pt x="1103" y="19500"/>
                  <a:pt x="1103" y="19500"/>
                </a:cubicBezTo>
                <a:lnTo>
                  <a:pt x="1102" y="19468"/>
                </a:lnTo>
                <a:cubicBezTo>
                  <a:pt x="1093" y="19325"/>
                  <a:pt x="1089" y="19179"/>
                  <a:pt x="1089" y="19031"/>
                </a:cubicBezTo>
                <a:cubicBezTo>
                  <a:pt x="1086" y="19005"/>
                  <a:pt x="1086" y="18978"/>
                  <a:pt x="1086" y="18951"/>
                </a:cubicBezTo>
                <a:lnTo>
                  <a:pt x="1087" y="18897"/>
                </a:lnTo>
                <a:lnTo>
                  <a:pt x="1088" y="18897"/>
                </a:lnTo>
                <a:close/>
                <a:moveTo>
                  <a:pt x="1048" y="18895"/>
                </a:moveTo>
                <a:lnTo>
                  <a:pt x="1048" y="18897"/>
                </a:lnTo>
                <a:lnTo>
                  <a:pt x="1049" y="18897"/>
                </a:lnTo>
                <a:lnTo>
                  <a:pt x="1050" y="18951"/>
                </a:lnTo>
                <a:cubicBezTo>
                  <a:pt x="1050" y="18978"/>
                  <a:pt x="1050" y="19005"/>
                  <a:pt x="1047" y="19031"/>
                </a:cubicBezTo>
                <a:cubicBezTo>
                  <a:pt x="1047" y="19179"/>
                  <a:pt x="1043" y="19325"/>
                  <a:pt x="1034" y="19468"/>
                </a:cubicBezTo>
                <a:lnTo>
                  <a:pt x="1033" y="19500"/>
                </a:lnTo>
                <a:cubicBezTo>
                  <a:pt x="1033" y="19500"/>
                  <a:pt x="1033" y="19500"/>
                  <a:pt x="1032" y="19500"/>
                </a:cubicBezTo>
                <a:cubicBezTo>
                  <a:pt x="989" y="20310"/>
                  <a:pt x="849" y="21039"/>
                  <a:pt x="642" y="21600"/>
                </a:cubicBezTo>
                <a:lnTo>
                  <a:pt x="301" y="21600"/>
                </a:lnTo>
                <a:cubicBezTo>
                  <a:pt x="554" y="21125"/>
                  <a:pt x="735" y="20407"/>
                  <a:pt x="796" y="19579"/>
                </a:cubicBezTo>
                <a:cubicBezTo>
                  <a:pt x="459" y="19772"/>
                  <a:pt x="173" y="20317"/>
                  <a:pt x="0" y="21062"/>
                </a:cubicBezTo>
                <a:lnTo>
                  <a:pt x="0" y="20085"/>
                </a:lnTo>
                <a:cubicBezTo>
                  <a:pt x="215" y="19504"/>
                  <a:pt x="500" y="19099"/>
                  <a:pt x="820" y="18958"/>
                </a:cubicBezTo>
                <a:lnTo>
                  <a:pt x="820" y="18953"/>
                </a:lnTo>
                <a:cubicBezTo>
                  <a:pt x="829" y="18948"/>
                  <a:pt x="839" y="18943"/>
                  <a:pt x="848" y="18945"/>
                </a:cubicBezTo>
                <a:cubicBezTo>
                  <a:pt x="904" y="18919"/>
                  <a:pt x="960" y="18905"/>
                  <a:pt x="1018" y="18903"/>
                </a:cubicBezTo>
                <a:close/>
                <a:moveTo>
                  <a:pt x="20290" y="15614"/>
                </a:moveTo>
                <a:cubicBezTo>
                  <a:pt x="19803" y="15891"/>
                  <a:pt x="19422" y="16898"/>
                  <a:pt x="19328" y="18168"/>
                </a:cubicBezTo>
                <a:cubicBezTo>
                  <a:pt x="19815" y="17890"/>
                  <a:pt x="20196" y="16884"/>
                  <a:pt x="20290" y="15614"/>
                </a:cubicBezTo>
                <a:close/>
                <a:moveTo>
                  <a:pt x="17821" y="15614"/>
                </a:moveTo>
                <a:cubicBezTo>
                  <a:pt x="17915" y="16884"/>
                  <a:pt x="18296" y="17890"/>
                  <a:pt x="18783" y="18168"/>
                </a:cubicBezTo>
                <a:cubicBezTo>
                  <a:pt x="18689" y="16898"/>
                  <a:pt x="18308" y="15891"/>
                  <a:pt x="17821" y="15614"/>
                </a:cubicBezTo>
                <a:close/>
                <a:moveTo>
                  <a:pt x="17292" y="15614"/>
                </a:moveTo>
                <a:cubicBezTo>
                  <a:pt x="16805" y="15891"/>
                  <a:pt x="16424" y="16898"/>
                  <a:pt x="16330" y="18168"/>
                </a:cubicBezTo>
                <a:cubicBezTo>
                  <a:pt x="16817" y="17890"/>
                  <a:pt x="17198" y="16884"/>
                  <a:pt x="17292" y="15614"/>
                </a:cubicBezTo>
                <a:close/>
                <a:moveTo>
                  <a:pt x="14823" y="15614"/>
                </a:moveTo>
                <a:cubicBezTo>
                  <a:pt x="14917" y="16884"/>
                  <a:pt x="15298" y="17890"/>
                  <a:pt x="15785" y="18168"/>
                </a:cubicBezTo>
                <a:cubicBezTo>
                  <a:pt x="15691" y="16898"/>
                  <a:pt x="15310" y="15891"/>
                  <a:pt x="14823" y="15614"/>
                </a:cubicBezTo>
                <a:close/>
                <a:moveTo>
                  <a:pt x="14294" y="15614"/>
                </a:moveTo>
                <a:cubicBezTo>
                  <a:pt x="13807" y="15891"/>
                  <a:pt x="13426" y="16898"/>
                  <a:pt x="13332" y="18168"/>
                </a:cubicBezTo>
                <a:cubicBezTo>
                  <a:pt x="13819" y="17890"/>
                  <a:pt x="14200" y="16884"/>
                  <a:pt x="14294" y="15614"/>
                </a:cubicBezTo>
                <a:close/>
                <a:moveTo>
                  <a:pt x="11825" y="15614"/>
                </a:moveTo>
                <a:cubicBezTo>
                  <a:pt x="11919" y="16884"/>
                  <a:pt x="12300" y="17890"/>
                  <a:pt x="12787" y="18168"/>
                </a:cubicBezTo>
                <a:cubicBezTo>
                  <a:pt x="12693" y="16898"/>
                  <a:pt x="12312" y="15891"/>
                  <a:pt x="11825" y="15614"/>
                </a:cubicBezTo>
                <a:close/>
                <a:moveTo>
                  <a:pt x="11296" y="15614"/>
                </a:moveTo>
                <a:cubicBezTo>
                  <a:pt x="10809" y="15891"/>
                  <a:pt x="10428" y="16898"/>
                  <a:pt x="10334" y="18168"/>
                </a:cubicBezTo>
                <a:cubicBezTo>
                  <a:pt x="10821" y="17890"/>
                  <a:pt x="11202" y="16884"/>
                  <a:pt x="11296" y="15614"/>
                </a:cubicBezTo>
                <a:close/>
                <a:moveTo>
                  <a:pt x="8827" y="15614"/>
                </a:moveTo>
                <a:cubicBezTo>
                  <a:pt x="8921" y="16884"/>
                  <a:pt x="9302" y="17890"/>
                  <a:pt x="9790" y="18168"/>
                </a:cubicBezTo>
                <a:cubicBezTo>
                  <a:pt x="9695" y="16898"/>
                  <a:pt x="9315" y="15891"/>
                  <a:pt x="8827" y="15614"/>
                </a:cubicBezTo>
                <a:close/>
                <a:moveTo>
                  <a:pt x="8299" y="15614"/>
                </a:moveTo>
                <a:cubicBezTo>
                  <a:pt x="7811" y="15891"/>
                  <a:pt x="7430" y="16898"/>
                  <a:pt x="7336" y="18168"/>
                </a:cubicBezTo>
                <a:cubicBezTo>
                  <a:pt x="7824" y="17890"/>
                  <a:pt x="8204" y="16884"/>
                  <a:pt x="8299" y="15614"/>
                </a:cubicBezTo>
                <a:close/>
                <a:moveTo>
                  <a:pt x="5829" y="15614"/>
                </a:moveTo>
                <a:cubicBezTo>
                  <a:pt x="5923" y="16884"/>
                  <a:pt x="6304" y="17890"/>
                  <a:pt x="6792" y="18168"/>
                </a:cubicBezTo>
                <a:cubicBezTo>
                  <a:pt x="6697" y="16898"/>
                  <a:pt x="6317" y="15891"/>
                  <a:pt x="5829" y="15614"/>
                </a:cubicBezTo>
                <a:close/>
                <a:moveTo>
                  <a:pt x="5301" y="15614"/>
                </a:moveTo>
                <a:cubicBezTo>
                  <a:pt x="4813" y="15891"/>
                  <a:pt x="4432" y="16898"/>
                  <a:pt x="4338" y="18168"/>
                </a:cubicBezTo>
                <a:cubicBezTo>
                  <a:pt x="4826" y="17890"/>
                  <a:pt x="5206" y="16884"/>
                  <a:pt x="5301" y="15614"/>
                </a:cubicBezTo>
                <a:close/>
                <a:moveTo>
                  <a:pt x="2831" y="15614"/>
                </a:moveTo>
                <a:cubicBezTo>
                  <a:pt x="2926" y="16884"/>
                  <a:pt x="3306" y="17890"/>
                  <a:pt x="3794" y="18168"/>
                </a:cubicBezTo>
                <a:cubicBezTo>
                  <a:pt x="3699" y="16898"/>
                  <a:pt x="3319" y="15891"/>
                  <a:pt x="2831" y="15614"/>
                </a:cubicBezTo>
                <a:close/>
                <a:moveTo>
                  <a:pt x="2303" y="15614"/>
                </a:moveTo>
                <a:cubicBezTo>
                  <a:pt x="1815" y="15891"/>
                  <a:pt x="1435" y="16898"/>
                  <a:pt x="1340" y="18168"/>
                </a:cubicBezTo>
                <a:cubicBezTo>
                  <a:pt x="1828" y="17890"/>
                  <a:pt x="2208" y="16884"/>
                  <a:pt x="2303" y="15614"/>
                </a:cubicBezTo>
                <a:close/>
                <a:moveTo>
                  <a:pt x="0" y="15122"/>
                </a:moveTo>
                <a:cubicBezTo>
                  <a:pt x="543" y="15550"/>
                  <a:pt x="952" y="16762"/>
                  <a:pt x="1032" y="18246"/>
                </a:cubicBezTo>
                <a:cubicBezTo>
                  <a:pt x="1033" y="18246"/>
                  <a:pt x="1033" y="18246"/>
                  <a:pt x="1033" y="18246"/>
                </a:cubicBezTo>
                <a:lnTo>
                  <a:pt x="1034" y="18278"/>
                </a:lnTo>
                <a:cubicBezTo>
                  <a:pt x="1043" y="18419"/>
                  <a:pt x="1047" y="18564"/>
                  <a:pt x="1047" y="18711"/>
                </a:cubicBezTo>
                <a:cubicBezTo>
                  <a:pt x="1050" y="18737"/>
                  <a:pt x="1050" y="18764"/>
                  <a:pt x="1050" y="18791"/>
                </a:cubicBezTo>
                <a:cubicBezTo>
                  <a:pt x="1050" y="18809"/>
                  <a:pt x="1050" y="18827"/>
                  <a:pt x="1049" y="18844"/>
                </a:cubicBezTo>
                <a:lnTo>
                  <a:pt x="1048" y="18844"/>
                </a:lnTo>
                <a:lnTo>
                  <a:pt x="1048" y="18846"/>
                </a:lnTo>
                <a:lnTo>
                  <a:pt x="1018" y="18839"/>
                </a:lnTo>
                <a:cubicBezTo>
                  <a:pt x="960" y="18836"/>
                  <a:pt x="904" y="18822"/>
                  <a:pt x="848" y="18796"/>
                </a:cubicBezTo>
                <a:cubicBezTo>
                  <a:pt x="839" y="18798"/>
                  <a:pt x="829" y="18794"/>
                  <a:pt x="820" y="18789"/>
                </a:cubicBezTo>
                <a:lnTo>
                  <a:pt x="820" y="18784"/>
                </a:lnTo>
                <a:cubicBezTo>
                  <a:pt x="500" y="18644"/>
                  <a:pt x="215" y="18242"/>
                  <a:pt x="0" y="17666"/>
                </a:cubicBezTo>
                <a:lnTo>
                  <a:pt x="0" y="16696"/>
                </a:lnTo>
                <a:cubicBezTo>
                  <a:pt x="173" y="17436"/>
                  <a:pt x="459" y="17976"/>
                  <a:pt x="796" y="18168"/>
                </a:cubicBezTo>
                <a:cubicBezTo>
                  <a:pt x="713" y="17047"/>
                  <a:pt x="406" y="16131"/>
                  <a:pt x="0" y="15743"/>
                </a:cubicBezTo>
                <a:close/>
                <a:moveTo>
                  <a:pt x="20567" y="14935"/>
                </a:moveTo>
                <a:lnTo>
                  <a:pt x="20597" y="14942"/>
                </a:lnTo>
                <a:cubicBezTo>
                  <a:pt x="20654" y="14945"/>
                  <a:pt x="20711" y="14959"/>
                  <a:pt x="20766" y="14985"/>
                </a:cubicBezTo>
                <a:cubicBezTo>
                  <a:pt x="20776" y="14983"/>
                  <a:pt x="20785" y="14987"/>
                  <a:pt x="20795" y="14992"/>
                </a:cubicBezTo>
                <a:lnTo>
                  <a:pt x="20795" y="14998"/>
                </a:lnTo>
                <a:cubicBezTo>
                  <a:pt x="21108" y="15135"/>
                  <a:pt x="21387" y="15523"/>
                  <a:pt x="21600" y="16080"/>
                </a:cubicBezTo>
                <a:lnTo>
                  <a:pt x="21600" y="17025"/>
                </a:lnTo>
                <a:cubicBezTo>
                  <a:pt x="21426" y="16316"/>
                  <a:pt x="21146" y="15800"/>
                  <a:pt x="20819" y="15614"/>
                </a:cubicBezTo>
                <a:cubicBezTo>
                  <a:pt x="20901" y="16721"/>
                  <a:pt x="21201" y="17629"/>
                  <a:pt x="21600" y="18026"/>
                </a:cubicBezTo>
                <a:lnTo>
                  <a:pt x="21600" y="18650"/>
                </a:lnTo>
                <a:cubicBezTo>
                  <a:pt x="21064" y="18210"/>
                  <a:pt x="20661" y="17006"/>
                  <a:pt x="20582" y="15535"/>
                </a:cubicBezTo>
                <a:cubicBezTo>
                  <a:pt x="20582" y="15535"/>
                  <a:pt x="20582" y="15535"/>
                  <a:pt x="20581" y="15535"/>
                </a:cubicBezTo>
                <a:lnTo>
                  <a:pt x="20580" y="15504"/>
                </a:lnTo>
                <a:cubicBezTo>
                  <a:pt x="20571" y="15362"/>
                  <a:pt x="20567" y="15217"/>
                  <a:pt x="20567" y="15070"/>
                </a:cubicBezTo>
                <a:cubicBezTo>
                  <a:pt x="20565" y="15044"/>
                  <a:pt x="20565" y="15017"/>
                  <a:pt x="20565" y="14991"/>
                </a:cubicBezTo>
                <a:lnTo>
                  <a:pt x="20566" y="14937"/>
                </a:lnTo>
                <a:lnTo>
                  <a:pt x="20567" y="14937"/>
                </a:lnTo>
                <a:close/>
                <a:moveTo>
                  <a:pt x="20542" y="14935"/>
                </a:moveTo>
                <a:lnTo>
                  <a:pt x="20542" y="14937"/>
                </a:lnTo>
                <a:lnTo>
                  <a:pt x="20543" y="14937"/>
                </a:lnTo>
                <a:lnTo>
                  <a:pt x="20544" y="14991"/>
                </a:lnTo>
                <a:cubicBezTo>
                  <a:pt x="20544" y="15017"/>
                  <a:pt x="20544" y="15044"/>
                  <a:pt x="20542" y="15070"/>
                </a:cubicBezTo>
                <a:cubicBezTo>
                  <a:pt x="20542" y="15217"/>
                  <a:pt x="20537" y="15362"/>
                  <a:pt x="20528" y="15504"/>
                </a:cubicBezTo>
                <a:lnTo>
                  <a:pt x="20528" y="15535"/>
                </a:lnTo>
                <a:cubicBezTo>
                  <a:pt x="20527" y="15535"/>
                  <a:pt x="20527" y="15535"/>
                  <a:pt x="20527" y="15535"/>
                </a:cubicBezTo>
                <a:cubicBezTo>
                  <a:pt x="20438" y="17189"/>
                  <a:pt x="19940" y="18505"/>
                  <a:pt x="19304" y="18784"/>
                </a:cubicBezTo>
                <a:lnTo>
                  <a:pt x="19304" y="18789"/>
                </a:lnTo>
                <a:cubicBezTo>
                  <a:pt x="19294" y="18794"/>
                  <a:pt x="19285" y="18798"/>
                  <a:pt x="19275" y="18796"/>
                </a:cubicBezTo>
                <a:cubicBezTo>
                  <a:pt x="19220" y="18822"/>
                  <a:pt x="19163" y="18836"/>
                  <a:pt x="19106" y="18839"/>
                </a:cubicBezTo>
                <a:lnTo>
                  <a:pt x="19076" y="18846"/>
                </a:lnTo>
                <a:lnTo>
                  <a:pt x="19076" y="18844"/>
                </a:lnTo>
                <a:lnTo>
                  <a:pt x="19075" y="18844"/>
                </a:lnTo>
                <a:cubicBezTo>
                  <a:pt x="19074" y="18827"/>
                  <a:pt x="19074" y="18809"/>
                  <a:pt x="19074" y="18791"/>
                </a:cubicBezTo>
                <a:cubicBezTo>
                  <a:pt x="19074" y="18764"/>
                  <a:pt x="19074" y="18737"/>
                  <a:pt x="19076" y="18711"/>
                </a:cubicBezTo>
                <a:cubicBezTo>
                  <a:pt x="19076" y="18564"/>
                  <a:pt x="19080" y="18419"/>
                  <a:pt x="19089" y="18278"/>
                </a:cubicBezTo>
                <a:lnTo>
                  <a:pt x="19090" y="18246"/>
                </a:lnTo>
                <a:cubicBezTo>
                  <a:pt x="19091" y="18246"/>
                  <a:pt x="19091" y="18246"/>
                  <a:pt x="19091" y="18246"/>
                </a:cubicBezTo>
                <a:cubicBezTo>
                  <a:pt x="19180" y="16592"/>
                  <a:pt x="19678" y="15276"/>
                  <a:pt x="20314" y="14998"/>
                </a:cubicBezTo>
                <a:lnTo>
                  <a:pt x="20314" y="14992"/>
                </a:lnTo>
                <a:cubicBezTo>
                  <a:pt x="20323" y="14987"/>
                  <a:pt x="20333" y="14983"/>
                  <a:pt x="20343" y="14985"/>
                </a:cubicBezTo>
                <a:cubicBezTo>
                  <a:pt x="20398" y="14959"/>
                  <a:pt x="20455" y="14945"/>
                  <a:pt x="20512" y="14942"/>
                </a:cubicBezTo>
                <a:close/>
                <a:moveTo>
                  <a:pt x="17569" y="14935"/>
                </a:moveTo>
                <a:lnTo>
                  <a:pt x="17599" y="14942"/>
                </a:lnTo>
                <a:cubicBezTo>
                  <a:pt x="17656" y="14945"/>
                  <a:pt x="17713" y="14959"/>
                  <a:pt x="17768" y="14985"/>
                </a:cubicBezTo>
                <a:cubicBezTo>
                  <a:pt x="17778" y="14983"/>
                  <a:pt x="17787" y="14987"/>
                  <a:pt x="17797" y="14992"/>
                </a:cubicBezTo>
                <a:lnTo>
                  <a:pt x="17797" y="14998"/>
                </a:lnTo>
                <a:cubicBezTo>
                  <a:pt x="18433" y="15276"/>
                  <a:pt x="18931" y="16592"/>
                  <a:pt x="19020" y="18246"/>
                </a:cubicBezTo>
                <a:cubicBezTo>
                  <a:pt x="19020" y="18246"/>
                  <a:pt x="19020" y="18246"/>
                  <a:pt x="19021" y="18246"/>
                </a:cubicBezTo>
                <a:lnTo>
                  <a:pt x="19022" y="18278"/>
                </a:lnTo>
                <a:cubicBezTo>
                  <a:pt x="19031" y="18419"/>
                  <a:pt x="19035" y="18564"/>
                  <a:pt x="19035" y="18711"/>
                </a:cubicBezTo>
                <a:cubicBezTo>
                  <a:pt x="19037" y="18737"/>
                  <a:pt x="19037" y="18764"/>
                  <a:pt x="19037" y="18791"/>
                </a:cubicBezTo>
                <a:cubicBezTo>
                  <a:pt x="19037" y="18809"/>
                  <a:pt x="19037" y="18827"/>
                  <a:pt x="19036" y="18844"/>
                </a:cubicBezTo>
                <a:lnTo>
                  <a:pt x="19035" y="18844"/>
                </a:lnTo>
                <a:lnTo>
                  <a:pt x="19035" y="18846"/>
                </a:lnTo>
                <a:lnTo>
                  <a:pt x="19005" y="18839"/>
                </a:lnTo>
                <a:cubicBezTo>
                  <a:pt x="18948" y="18836"/>
                  <a:pt x="18891" y="18822"/>
                  <a:pt x="18836" y="18796"/>
                </a:cubicBezTo>
                <a:cubicBezTo>
                  <a:pt x="18826" y="18798"/>
                  <a:pt x="18817" y="18794"/>
                  <a:pt x="18807" y="18789"/>
                </a:cubicBezTo>
                <a:lnTo>
                  <a:pt x="18807" y="18784"/>
                </a:lnTo>
                <a:cubicBezTo>
                  <a:pt x="18171" y="18505"/>
                  <a:pt x="17673" y="17189"/>
                  <a:pt x="17584" y="15535"/>
                </a:cubicBezTo>
                <a:cubicBezTo>
                  <a:pt x="17584" y="15535"/>
                  <a:pt x="17584" y="15535"/>
                  <a:pt x="17583" y="15535"/>
                </a:cubicBezTo>
                <a:lnTo>
                  <a:pt x="17582" y="15504"/>
                </a:lnTo>
                <a:cubicBezTo>
                  <a:pt x="17573" y="15362"/>
                  <a:pt x="17569" y="15217"/>
                  <a:pt x="17569" y="15070"/>
                </a:cubicBezTo>
                <a:cubicBezTo>
                  <a:pt x="17567" y="15044"/>
                  <a:pt x="17567" y="15017"/>
                  <a:pt x="17567" y="14991"/>
                </a:cubicBezTo>
                <a:lnTo>
                  <a:pt x="17568" y="14937"/>
                </a:lnTo>
                <a:lnTo>
                  <a:pt x="17569" y="14937"/>
                </a:lnTo>
                <a:close/>
                <a:moveTo>
                  <a:pt x="17544" y="14935"/>
                </a:moveTo>
                <a:lnTo>
                  <a:pt x="17544" y="14937"/>
                </a:lnTo>
                <a:lnTo>
                  <a:pt x="17545" y="14937"/>
                </a:lnTo>
                <a:lnTo>
                  <a:pt x="17546" y="14991"/>
                </a:lnTo>
                <a:cubicBezTo>
                  <a:pt x="17546" y="15017"/>
                  <a:pt x="17546" y="15044"/>
                  <a:pt x="17544" y="15070"/>
                </a:cubicBezTo>
                <a:cubicBezTo>
                  <a:pt x="17544" y="15217"/>
                  <a:pt x="17540" y="15362"/>
                  <a:pt x="17531" y="15504"/>
                </a:cubicBezTo>
                <a:lnTo>
                  <a:pt x="17530" y="15535"/>
                </a:lnTo>
                <a:cubicBezTo>
                  <a:pt x="17529" y="15535"/>
                  <a:pt x="17529" y="15535"/>
                  <a:pt x="17529" y="15535"/>
                </a:cubicBezTo>
                <a:cubicBezTo>
                  <a:pt x="17440" y="17189"/>
                  <a:pt x="16942" y="18505"/>
                  <a:pt x="16306" y="18784"/>
                </a:cubicBezTo>
                <a:lnTo>
                  <a:pt x="16306" y="18789"/>
                </a:lnTo>
                <a:cubicBezTo>
                  <a:pt x="16296" y="18794"/>
                  <a:pt x="16287" y="18798"/>
                  <a:pt x="16277" y="18796"/>
                </a:cubicBezTo>
                <a:cubicBezTo>
                  <a:pt x="16222" y="18822"/>
                  <a:pt x="16165" y="18836"/>
                  <a:pt x="16108" y="18839"/>
                </a:cubicBezTo>
                <a:lnTo>
                  <a:pt x="16078" y="18846"/>
                </a:lnTo>
                <a:lnTo>
                  <a:pt x="16078" y="18844"/>
                </a:lnTo>
                <a:lnTo>
                  <a:pt x="16077" y="18844"/>
                </a:lnTo>
                <a:cubicBezTo>
                  <a:pt x="16076" y="18827"/>
                  <a:pt x="16076" y="18809"/>
                  <a:pt x="16076" y="18791"/>
                </a:cubicBezTo>
                <a:cubicBezTo>
                  <a:pt x="16076" y="18764"/>
                  <a:pt x="16076" y="18737"/>
                  <a:pt x="16078" y="18711"/>
                </a:cubicBezTo>
                <a:cubicBezTo>
                  <a:pt x="16078" y="18564"/>
                  <a:pt x="16082" y="18419"/>
                  <a:pt x="16091" y="18278"/>
                </a:cubicBezTo>
                <a:lnTo>
                  <a:pt x="16092" y="18246"/>
                </a:lnTo>
                <a:cubicBezTo>
                  <a:pt x="16093" y="18246"/>
                  <a:pt x="16093" y="18246"/>
                  <a:pt x="16093" y="18246"/>
                </a:cubicBezTo>
                <a:cubicBezTo>
                  <a:pt x="16182" y="16592"/>
                  <a:pt x="16680" y="15276"/>
                  <a:pt x="17316" y="14998"/>
                </a:cubicBezTo>
                <a:lnTo>
                  <a:pt x="17316" y="14992"/>
                </a:lnTo>
                <a:cubicBezTo>
                  <a:pt x="17326" y="14987"/>
                  <a:pt x="17335" y="14983"/>
                  <a:pt x="17345" y="14985"/>
                </a:cubicBezTo>
                <a:cubicBezTo>
                  <a:pt x="17400" y="14959"/>
                  <a:pt x="17457" y="14945"/>
                  <a:pt x="17514" y="14942"/>
                </a:cubicBezTo>
                <a:close/>
                <a:moveTo>
                  <a:pt x="14571" y="14935"/>
                </a:moveTo>
                <a:lnTo>
                  <a:pt x="14601" y="14942"/>
                </a:lnTo>
                <a:cubicBezTo>
                  <a:pt x="14658" y="14945"/>
                  <a:pt x="14715" y="14959"/>
                  <a:pt x="14770" y="14985"/>
                </a:cubicBezTo>
                <a:cubicBezTo>
                  <a:pt x="14780" y="14983"/>
                  <a:pt x="14790" y="14987"/>
                  <a:pt x="14799" y="14992"/>
                </a:cubicBezTo>
                <a:lnTo>
                  <a:pt x="14799" y="14998"/>
                </a:lnTo>
                <a:cubicBezTo>
                  <a:pt x="15435" y="15276"/>
                  <a:pt x="15933" y="16592"/>
                  <a:pt x="16022" y="18246"/>
                </a:cubicBezTo>
                <a:cubicBezTo>
                  <a:pt x="16022" y="18246"/>
                  <a:pt x="16022" y="18246"/>
                  <a:pt x="16023" y="18246"/>
                </a:cubicBezTo>
                <a:lnTo>
                  <a:pt x="16024" y="18278"/>
                </a:lnTo>
                <a:cubicBezTo>
                  <a:pt x="16033" y="18419"/>
                  <a:pt x="16037" y="18564"/>
                  <a:pt x="16037" y="18711"/>
                </a:cubicBezTo>
                <a:cubicBezTo>
                  <a:pt x="16039" y="18737"/>
                  <a:pt x="16039" y="18764"/>
                  <a:pt x="16039" y="18791"/>
                </a:cubicBezTo>
                <a:cubicBezTo>
                  <a:pt x="16039" y="18809"/>
                  <a:pt x="16039" y="18827"/>
                  <a:pt x="16038" y="18844"/>
                </a:cubicBezTo>
                <a:lnTo>
                  <a:pt x="16037" y="18844"/>
                </a:lnTo>
                <a:lnTo>
                  <a:pt x="16037" y="18846"/>
                </a:lnTo>
                <a:lnTo>
                  <a:pt x="16007" y="18839"/>
                </a:lnTo>
                <a:cubicBezTo>
                  <a:pt x="15950" y="18836"/>
                  <a:pt x="15893" y="18822"/>
                  <a:pt x="15838" y="18796"/>
                </a:cubicBezTo>
                <a:cubicBezTo>
                  <a:pt x="15828" y="18798"/>
                  <a:pt x="15819" y="18794"/>
                  <a:pt x="15809" y="18789"/>
                </a:cubicBezTo>
                <a:lnTo>
                  <a:pt x="15809" y="18784"/>
                </a:lnTo>
                <a:cubicBezTo>
                  <a:pt x="15173" y="18505"/>
                  <a:pt x="14675" y="17189"/>
                  <a:pt x="14586" y="15535"/>
                </a:cubicBezTo>
                <a:cubicBezTo>
                  <a:pt x="14586" y="15535"/>
                  <a:pt x="14586" y="15535"/>
                  <a:pt x="14585" y="15535"/>
                </a:cubicBezTo>
                <a:lnTo>
                  <a:pt x="14584" y="15504"/>
                </a:lnTo>
                <a:cubicBezTo>
                  <a:pt x="14576" y="15362"/>
                  <a:pt x="14571" y="15217"/>
                  <a:pt x="14571" y="15070"/>
                </a:cubicBezTo>
                <a:cubicBezTo>
                  <a:pt x="14569" y="15044"/>
                  <a:pt x="14569" y="15017"/>
                  <a:pt x="14569" y="14991"/>
                </a:cubicBezTo>
                <a:lnTo>
                  <a:pt x="14570" y="14937"/>
                </a:lnTo>
                <a:lnTo>
                  <a:pt x="14571" y="14937"/>
                </a:lnTo>
                <a:close/>
                <a:moveTo>
                  <a:pt x="14546" y="14935"/>
                </a:moveTo>
                <a:lnTo>
                  <a:pt x="14546" y="14937"/>
                </a:lnTo>
                <a:lnTo>
                  <a:pt x="14547" y="14937"/>
                </a:lnTo>
                <a:lnTo>
                  <a:pt x="14548" y="14991"/>
                </a:lnTo>
                <a:cubicBezTo>
                  <a:pt x="14548" y="15017"/>
                  <a:pt x="14548" y="15044"/>
                  <a:pt x="14546" y="15070"/>
                </a:cubicBezTo>
                <a:cubicBezTo>
                  <a:pt x="14546" y="15217"/>
                  <a:pt x="14542" y="15362"/>
                  <a:pt x="14533" y="15504"/>
                </a:cubicBezTo>
                <a:lnTo>
                  <a:pt x="14532" y="15535"/>
                </a:lnTo>
                <a:cubicBezTo>
                  <a:pt x="14531" y="15535"/>
                  <a:pt x="14531" y="15535"/>
                  <a:pt x="14531" y="15535"/>
                </a:cubicBezTo>
                <a:cubicBezTo>
                  <a:pt x="14442" y="17189"/>
                  <a:pt x="13944" y="18505"/>
                  <a:pt x="13308" y="18784"/>
                </a:cubicBezTo>
                <a:lnTo>
                  <a:pt x="13308" y="18789"/>
                </a:lnTo>
                <a:cubicBezTo>
                  <a:pt x="13298" y="18794"/>
                  <a:pt x="13289" y="18798"/>
                  <a:pt x="13279" y="18796"/>
                </a:cubicBezTo>
                <a:cubicBezTo>
                  <a:pt x="13224" y="18822"/>
                  <a:pt x="13167" y="18836"/>
                  <a:pt x="13110" y="18839"/>
                </a:cubicBezTo>
                <a:lnTo>
                  <a:pt x="13080" y="18846"/>
                </a:lnTo>
                <a:lnTo>
                  <a:pt x="13080" y="18844"/>
                </a:lnTo>
                <a:lnTo>
                  <a:pt x="13079" y="18844"/>
                </a:lnTo>
                <a:cubicBezTo>
                  <a:pt x="13078" y="18827"/>
                  <a:pt x="13078" y="18809"/>
                  <a:pt x="13078" y="18791"/>
                </a:cubicBezTo>
                <a:cubicBezTo>
                  <a:pt x="13078" y="18764"/>
                  <a:pt x="13078" y="18737"/>
                  <a:pt x="13080" y="18711"/>
                </a:cubicBezTo>
                <a:cubicBezTo>
                  <a:pt x="13080" y="18564"/>
                  <a:pt x="13084" y="18419"/>
                  <a:pt x="13093" y="18278"/>
                </a:cubicBezTo>
                <a:lnTo>
                  <a:pt x="13094" y="18246"/>
                </a:lnTo>
                <a:cubicBezTo>
                  <a:pt x="13095" y="18246"/>
                  <a:pt x="13095" y="18246"/>
                  <a:pt x="13095" y="18246"/>
                </a:cubicBezTo>
                <a:cubicBezTo>
                  <a:pt x="13184" y="16592"/>
                  <a:pt x="13682" y="15276"/>
                  <a:pt x="14318" y="14998"/>
                </a:cubicBezTo>
                <a:lnTo>
                  <a:pt x="14318" y="14992"/>
                </a:lnTo>
                <a:cubicBezTo>
                  <a:pt x="14328" y="14987"/>
                  <a:pt x="14337" y="14983"/>
                  <a:pt x="14347" y="14985"/>
                </a:cubicBezTo>
                <a:cubicBezTo>
                  <a:pt x="14402" y="14959"/>
                  <a:pt x="14459" y="14945"/>
                  <a:pt x="14516" y="14942"/>
                </a:cubicBezTo>
                <a:close/>
                <a:moveTo>
                  <a:pt x="11573" y="14935"/>
                </a:moveTo>
                <a:lnTo>
                  <a:pt x="11603" y="14942"/>
                </a:lnTo>
                <a:cubicBezTo>
                  <a:pt x="11661" y="14945"/>
                  <a:pt x="11717" y="14959"/>
                  <a:pt x="11772" y="14985"/>
                </a:cubicBezTo>
                <a:cubicBezTo>
                  <a:pt x="11782" y="14983"/>
                  <a:pt x="11792" y="14987"/>
                  <a:pt x="11801" y="14992"/>
                </a:cubicBezTo>
                <a:lnTo>
                  <a:pt x="11801" y="14998"/>
                </a:lnTo>
                <a:cubicBezTo>
                  <a:pt x="12437" y="15276"/>
                  <a:pt x="12935" y="16592"/>
                  <a:pt x="13024" y="18246"/>
                </a:cubicBezTo>
                <a:cubicBezTo>
                  <a:pt x="13024" y="18246"/>
                  <a:pt x="13025" y="18246"/>
                  <a:pt x="13025" y="18246"/>
                </a:cubicBezTo>
                <a:lnTo>
                  <a:pt x="13026" y="18278"/>
                </a:lnTo>
                <a:cubicBezTo>
                  <a:pt x="13035" y="18419"/>
                  <a:pt x="13039" y="18564"/>
                  <a:pt x="13039" y="18711"/>
                </a:cubicBezTo>
                <a:cubicBezTo>
                  <a:pt x="13041" y="18737"/>
                  <a:pt x="13041" y="18764"/>
                  <a:pt x="13041" y="18791"/>
                </a:cubicBezTo>
                <a:cubicBezTo>
                  <a:pt x="13041" y="18809"/>
                  <a:pt x="13041" y="18827"/>
                  <a:pt x="13040" y="18844"/>
                </a:cubicBezTo>
                <a:lnTo>
                  <a:pt x="13040" y="18844"/>
                </a:lnTo>
                <a:lnTo>
                  <a:pt x="13039" y="18846"/>
                </a:lnTo>
                <a:lnTo>
                  <a:pt x="13009" y="18839"/>
                </a:lnTo>
                <a:cubicBezTo>
                  <a:pt x="12952" y="18836"/>
                  <a:pt x="12895" y="18822"/>
                  <a:pt x="12840" y="18796"/>
                </a:cubicBezTo>
                <a:cubicBezTo>
                  <a:pt x="12830" y="18798"/>
                  <a:pt x="12821" y="18794"/>
                  <a:pt x="12811" y="18789"/>
                </a:cubicBezTo>
                <a:lnTo>
                  <a:pt x="12811" y="18784"/>
                </a:lnTo>
                <a:cubicBezTo>
                  <a:pt x="12175" y="18505"/>
                  <a:pt x="11677" y="17189"/>
                  <a:pt x="11588" y="15535"/>
                </a:cubicBezTo>
                <a:cubicBezTo>
                  <a:pt x="11588" y="15535"/>
                  <a:pt x="11588" y="15535"/>
                  <a:pt x="11588" y="15535"/>
                </a:cubicBezTo>
                <a:lnTo>
                  <a:pt x="11587" y="15504"/>
                </a:lnTo>
                <a:cubicBezTo>
                  <a:pt x="11578" y="15362"/>
                  <a:pt x="11573" y="15217"/>
                  <a:pt x="11573" y="15070"/>
                </a:cubicBezTo>
                <a:cubicBezTo>
                  <a:pt x="11571" y="15044"/>
                  <a:pt x="11571" y="15017"/>
                  <a:pt x="11571" y="14991"/>
                </a:cubicBezTo>
                <a:lnTo>
                  <a:pt x="11572" y="14937"/>
                </a:lnTo>
                <a:lnTo>
                  <a:pt x="11573" y="14937"/>
                </a:lnTo>
                <a:close/>
                <a:moveTo>
                  <a:pt x="11548" y="14935"/>
                </a:moveTo>
                <a:lnTo>
                  <a:pt x="11549" y="14937"/>
                </a:lnTo>
                <a:lnTo>
                  <a:pt x="11549" y="14937"/>
                </a:lnTo>
                <a:lnTo>
                  <a:pt x="11550" y="14991"/>
                </a:lnTo>
                <a:cubicBezTo>
                  <a:pt x="11550" y="15017"/>
                  <a:pt x="11550" y="15044"/>
                  <a:pt x="11548" y="15070"/>
                </a:cubicBezTo>
                <a:cubicBezTo>
                  <a:pt x="11548" y="15217"/>
                  <a:pt x="11544" y="15362"/>
                  <a:pt x="11535" y="15504"/>
                </a:cubicBezTo>
                <a:lnTo>
                  <a:pt x="11534" y="15535"/>
                </a:lnTo>
                <a:cubicBezTo>
                  <a:pt x="11534" y="15535"/>
                  <a:pt x="11533" y="15535"/>
                  <a:pt x="11533" y="15535"/>
                </a:cubicBezTo>
                <a:cubicBezTo>
                  <a:pt x="11444" y="17189"/>
                  <a:pt x="10946" y="18505"/>
                  <a:pt x="10310" y="18784"/>
                </a:cubicBezTo>
                <a:lnTo>
                  <a:pt x="10310" y="18789"/>
                </a:lnTo>
                <a:cubicBezTo>
                  <a:pt x="10301" y="18794"/>
                  <a:pt x="10291" y="18798"/>
                  <a:pt x="10281" y="18796"/>
                </a:cubicBezTo>
                <a:cubicBezTo>
                  <a:pt x="10226" y="18822"/>
                  <a:pt x="10170" y="18836"/>
                  <a:pt x="10112" y="18839"/>
                </a:cubicBezTo>
                <a:lnTo>
                  <a:pt x="10082" y="18846"/>
                </a:lnTo>
                <a:lnTo>
                  <a:pt x="10082" y="18844"/>
                </a:lnTo>
                <a:lnTo>
                  <a:pt x="10081" y="18844"/>
                </a:lnTo>
                <a:cubicBezTo>
                  <a:pt x="10080" y="18827"/>
                  <a:pt x="10080" y="18809"/>
                  <a:pt x="10080" y="18791"/>
                </a:cubicBezTo>
                <a:cubicBezTo>
                  <a:pt x="10080" y="18764"/>
                  <a:pt x="10080" y="18737"/>
                  <a:pt x="10082" y="18711"/>
                </a:cubicBezTo>
                <a:cubicBezTo>
                  <a:pt x="10082" y="18564"/>
                  <a:pt x="10087" y="18419"/>
                  <a:pt x="10096" y="18278"/>
                </a:cubicBezTo>
                <a:lnTo>
                  <a:pt x="10096" y="18246"/>
                </a:lnTo>
                <a:cubicBezTo>
                  <a:pt x="10097" y="18246"/>
                  <a:pt x="10097" y="18246"/>
                  <a:pt x="10097" y="18246"/>
                </a:cubicBezTo>
                <a:cubicBezTo>
                  <a:pt x="10186" y="16592"/>
                  <a:pt x="10684" y="15276"/>
                  <a:pt x="11320" y="14998"/>
                </a:cubicBezTo>
                <a:lnTo>
                  <a:pt x="11320" y="14992"/>
                </a:lnTo>
                <a:cubicBezTo>
                  <a:pt x="11330" y="14987"/>
                  <a:pt x="11339" y="14983"/>
                  <a:pt x="11349" y="14985"/>
                </a:cubicBezTo>
                <a:cubicBezTo>
                  <a:pt x="11404" y="14959"/>
                  <a:pt x="11461" y="14945"/>
                  <a:pt x="11518" y="14942"/>
                </a:cubicBezTo>
                <a:close/>
                <a:moveTo>
                  <a:pt x="8575" y="14935"/>
                </a:moveTo>
                <a:lnTo>
                  <a:pt x="8605" y="14942"/>
                </a:lnTo>
                <a:cubicBezTo>
                  <a:pt x="8663" y="14945"/>
                  <a:pt x="8719" y="14959"/>
                  <a:pt x="8774" y="14985"/>
                </a:cubicBezTo>
                <a:cubicBezTo>
                  <a:pt x="8784" y="14983"/>
                  <a:pt x="8794" y="14987"/>
                  <a:pt x="8803" y="14992"/>
                </a:cubicBezTo>
                <a:lnTo>
                  <a:pt x="8803" y="14998"/>
                </a:lnTo>
                <a:cubicBezTo>
                  <a:pt x="9439" y="15276"/>
                  <a:pt x="9937" y="16592"/>
                  <a:pt x="10026" y="18246"/>
                </a:cubicBezTo>
                <a:cubicBezTo>
                  <a:pt x="10026" y="18246"/>
                  <a:pt x="10027" y="18246"/>
                  <a:pt x="10027" y="18246"/>
                </a:cubicBezTo>
                <a:lnTo>
                  <a:pt x="10028" y="18278"/>
                </a:lnTo>
                <a:cubicBezTo>
                  <a:pt x="10037" y="18419"/>
                  <a:pt x="10041" y="18564"/>
                  <a:pt x="10041" y="18711"/>
                </a:cubicBezTo>
                <a:cubicBezTo>
                  <a:pt x="10043" y="18737"/>
                  <a:pt x="10044" y="18764"/>
                  <a:pt x="10044" y="18791"/>
                </a:cubicBezTo>
                <a:cubicBezTo>
                  <a:pt x="10044" y="18809"/>
                  <a:pt x="10043" y="18827"/>
                  <a:pt x="10042" y="18844"/>
                </a:cubicBezTo>
                <a:lnTo>
                  <a:pt x="10042" y="18844"/>
                </a:lnTo>
                <a:lnTo>
                  <a:pt x="10042" y="18846"/>
                </a:lnTo>
                <a:lnTo>
                  <a:pt x="10011" y="18839"/>
                </a:lnTo>
                <a:cubicBezTo>
                  <a:pt x="9954" y="18836"/>
                  <a:pt x="9897" y="18822"/>
                  <a:pt x="9842" y="18796"/>
                </a:cubicBezTo>
                <a:cubicBezTo>
                  <a:pt x="9832" y="18798"/>
                  <a:pt x="9823" y="18794"/>
                  <a:pt x="9813" y="18789"/>
                </a:cubicBezTo>
                <a:lnTo>
                  <a:pt x="9813" y="18784"/>
                </a:lnTo>
                <a:cubicBezTo>
                  <a:pt x="9177" y="18505"/>
                  <a:pt x="8680" y="17189"/>
                  <a:pt x="8591" y="15535"/>
                </a:cubicBezTo>
                <a:cubicBezTo>
                  <a:pt x="8590" y="15535"/>
                  <a:pt x="8590" y="15535"/>
                  <a:pt x="8590" y="15535"/>
                </a:cubicBezTo>
                <a:lnTo>
                  <a:pt x="8589" y="15504"/>
                </a:lnTo>
                <a:cubicBezTo>
                  <a:pt x="8580" y="15362"/>
                  <a:pt x="8575" y="15217"/>
                  <a:pt x="8575" y="15070"/>
                </a:cubicBezTo>
                <a:cubicBezTo>
                  <a:pt x="8573" y="15044"/>
                  <a:pt x="8573" y="15017"/>
                  <a:pt x="8573" y="14991"/>
                </a:cubicBezTo>
                <a:lnTo>
                  <a:pt x="8574" y="14937"/>
                </a:lnTo>
                <a:lnTo>
                  <a:pt x="8575" y="14937"/>
                </a:lnTo>
                <a:close/>
                <a:moveTo>
                  <a:pt x="8551" y="14935"/>
                </a:moveTo>
                <a:lnTo>
                  <a:pt x="8551" y="14937"/>
                </a:lnTo>
                <a:lnTo>
                  <a:pt x="8551" y="14937"/>
                </a:lnTo>
                <a:lnTo>
                  <a:pt x="8553" y="14991"/>
                </a:lnTo>
                <a:cubicBezTo>
                  <a:pt x="8553" y="15017"/>
                  <a:pt x="8552" y="15044"/>
                  <a:pt x="8550" y="15070"/>
                </a:cubicBezTo>
                <a:cubicBezTo>
                  <a:pt x="8550" y="15217"/>
                  <a:pt x="8546" y="15362"/>
                  <a:pt x="8537" y="15504"/>
                </a:cubicBezTo>
                <a:lnTo>
                  <a:pt x="8536" y="15535"/>
                </a:lnTo>
                <a:cubicBezTo>
                  <a:pt x="8536" y="15535"/>
                  <a:pt x="8535" y="15535"/>
                  <a:pt x="8535" y="15535"/>
                </a:cubicBezTo>
                <a:cubicBezTo>
                  <a:pt x="8446" y="17189"/>
                  <a:pt x="7948" y="18505"/>
                  <a:pt x="7312" y="18784"/>
                </a:cubicBezTo>
                <a:lnTo>
                  <a:pt x="7312" y="18789"/>
                </a:lnTo>
                <a:cubicBezTo>
                  <a:pt x="7303" y="18794"/>
                  <a:pt x="7293" y="18798"/>
                  <a:pt x="7283" y="18796"/>
                </a:cubicBezTo>
                <a:cubicBezTo>
                  <a:pt x="7228" y="18822"/>
                  <a:pt x="7172" y="18836"/>
                  <a:pt x="7114" y="18839"/>
                </a:cubicBezTo>
                <a:lnTo>
                  <a:pt x="7084" y="18846"/>
                </a:lnTo>
                <a:lnTo>
                  <a:pt x="7084" y="18844"/>
                </a:lnTo>
                <a:lnTo>
                  <a:pt x="7083" y="18844"/>
                </a:lnTo>
                <a:cubicBezTo>
                  <a:pt x="7082" y="18827"/>
                  <a:pt x="7082" y="18809"/>
                  <a:pt x="7082" y="18791"/>
                </a:cubicBezTo>
                <a:cubicBezTo>
                  <a:pt x="7082" y="18764"/>
                  <a:pt x="7082" y="18737"/>
                  <a:pt x="7084" y="18711"/>
                </a:cubicBezTo>
                <a:cubicBezTo>
                  <a:pt x="7084" y="18564"/>
                  <a:pt x="7089" y="18419"/>
                  <a:pt x="7098" y="18278"/>
                </a:cubicBezTo>
                <a:lnTo>
                  <a:pt x="7099" y="18246"/>
                </a:lnTo>
                <a:cubicBezTo>
                  <a:pt x="7099" y="18246"/>
                  <a:pt x="7099" y="18246"/>
                  <a:pt x="7099" y="18246"/>
                </a:cubicBezTo>
                <a:cubicBezTo>
                  <a:pt x="7189" y="16592"/>
                  <a:pt x="7686" y="15276"/>
                  <a:pt x="8322" y="14998"/>
                </a:cubicBezTo>
                <a:lnTo>
                  <a:pt x="8322" y="14992"/>
                </a:lnTo>
                <a:cubicBezTo>
                  <a:pt x="8332" y="14987"/>
                  <a:pt x="8341" y="14983"/>
                  <a:pt x="8351" y="14985"/>
                </a:cubicBezTo>
                <a:cubicBezTo>
                  <a:pt x="8406" y="14959"/>
                  <a:pt x="8463" y="14945"/>
                  <a:pt x="8520" y="14942"/>
                </a:cubicBezTo>
                <a:close/>
                <a:moveTo>
                  <a:pt x="5577" y="14935"/>
                </a:moveTo>
                <a:lnTo>
                  <a:pt x="5607" y="14942"/>
                </a:lnTo>
                <a:cubicBezTo>
                  <a:pt x="5665" y="14945"/>
                  <a:pt x="5721" y="14959"/>
                  <a:pt x="5776" y="14985"/>
                </a:cubicBezTo>
                <a:cubicBezTo>
                  <a:pt x="5786" y="14983"/>
                  <a:pt x="5796" y="14987"/>
                  <a:pt x="5805" y="14992"/>
                </a:cubicBezTo>
                <a:lnTo>
                  <a:pt x="5805" y="14998"/>
                </a:lnTo>
                <a:cubicBezTo>
                  <a:pt x="6441" y="15276"/>
                  <a:pt x="6939" y="16592"/>
                  <a:pt x="7028" y="18246"/>
                </a:cubicBezTo>
                <a:cubicBezTo>
                  <a:pt x="7028" y="18246"/>
                  <a:pt x="7029" y="18246"/>
                  <a:pt x="7029" y="18246"/>
                </a:cubicBezTo>
                <a:lnTo>
                  <a:pt x="7030" y="18278"/>
                </a:lnTo>
                <a:cubicBezTo>
                  <a:pt x="7039" y="18419"/>
                  <a:pt x="7043" y="18564"/>
                  <a:pt x="7043" y="18711"/>
                </a:cubicBezTo>
                <a:cubicBezTo>
                  <a:pt x="7046" y="18737"/>
                  <a:pt x="7046" y="18764"/>
                  <a:pt x="7046" y="18791"/>
                </a:cubicBezTo>
                <a:cubicBezTo>
                  <a:pt x="7046" y="18809"/>
                  <a:pt x="7046" y="18827"/>
                  <a:pt x="7045" y="18844"/>
                </a:cubicBezTo>
                <a:lnTo>
                  <a:pt x="7044" y="18844"/>
                </a:lnTo>
                <a:lnTo>
                  <a:pt x="7044" y="18846"/>
                </a:lnTo>
                <a:lnTo>
                  <a:pt x="7013" y="18839"/>
                </a:lnTo>
                <a:cubicBezTo>
                  <a:pt x="6956" y="18836"/>
                  <a:pt x="6899" y="18822"/>
                  <a:pt x="6844" y="18796"/>
                </a:cubicBezTo>
                <a:cubicBezTo>
                  <a:pt x="6834" y="18798"/>
                  <a:pt x="6825" y="18794"/>
                  <a:pt x="6816" y="18789"/>
                </a:cubicBezTo>
                <a:lnTo>
                  <a:pt x="6815" y="18784"/>
                </a:lnTo>
                <a:cubicBezTo>
                  <a:pt x="6180" y="18505"/>
                  <a:pt x="5682" y="17189"/>
                  <a:pt x="5593" y="15535"/>
                </a:cubicBezTo>
                <a:cubicBezTo>
                  <a:pt x="5592" y="15535"/>
                  <a:pt x="5592" y="15535"/>
                  <a:pt x="5592" y="15535"/>
                </a:cubicBezTo>
                <a:lnTo>
                  <a:pt x="5591" y="15504"/>
                </a:lnTo>
                <a:cubicBezTo>
                  <a:pt x="5582" y="15362"/>
                  <a:pt x="5577" y="15217"/>
                  <a:pt x="5578" y="15070"/>
                </a:cubicBezTo>
                <a:cubicBezTo>
                  <a:pt x="5575" y="15044"/>
                  <a:pt x="5575" y="15017"/>
                  <a:pt x="5575" y="14991"/>
                </a:cubicBezTo>
                <a:lnTo>
                  <a:pt x="5576" y="14937"/>
                </a:lnTo>
                <a:lnTo>
                  <a:pt x="5577" y="14937"/>
                </a:lnTo>
                <a:close/>
                <a:moveTo>
                  <a:pt x="5553" y="14935"/>
                </a:moveTo>
                <a:lnTo>
                  <a:pt x="5553" y="14937"/>
                </a:lnTo>
                <a:lnTo>
                  <a:pt x="5554" y="14937"/>
                </a:lnTo>
                <a:lnTo>
                  <a:pt x="5555" y="14991"/>
                </a:lnTo>
                <a:cubicBezTo>
                  <a:pt x="5555" y="15017"/>
                  <a:pt x="5555" y="15044"/>
                  <a:pt x="5552" y="15070"/>
                </a:cubicBezTo>
                <a:cubicBezTo>
                  <a:pt x="5552" y="15217"/>
                  <a:pt x="5548" y="15362"/>
                  <a:pt x="5539" y="15504"/>
                </a:cubicBezTo>
                <a:lnTo>
                  <a:pt x="5538" y="15535"/>
                </a:lnTo>
                <a:cubicBezTo>
                  <a:pt x="5538" y="15535"/>
                  <a:pt x="5537" y="15535"/>
                  <a:pt x="5537" y="15535"/>
                </a:cubicBezTo>
                <a:cubicBezTo>
                  <a:pt x="5448" y="17189"/>
                  <a:pt x="4950" y="18505"/>
                  <a:pt x="4314" y="18784"/>
                </a:cubicBezTo>
                <a:lnTo>
                  <a:pt x="4314" y="18789"/>
                </a:lnTo>
                <a:cubicBezTo>
                  <a:pt x="4305" y="18794"/>
                  <a:pt x="4295" y="18798"/>
                  <a:pt x="4285" y="18796"/>
                </a:cubicBezTo>
                <a:cubicBezTo>
                  <a:pt x="4230" y="18822"/>
                  <a:pt x="4174" y="18836"/>
                  <a:pt x="4116" y="18839"/>
                </a:cubicBezTo>
                <a:lnTo>
                  <a:pt x="4086" y="18846"/>
                </a:lnTo>
                <a:lnTo>
                  <a:pt x="4086" y="18844"/>
                </a:lnTo>
                <a:lnTo>
                  <a:pt x="4085" y="18844"/>
                </a:lnTo>
                <a:cubicBezTo>
                  <a:pt x="4084" y="18827"/>
                  <a:pt x="4084" y="18809"/>
                  <a:pt x="4084" y="18791"/>
                </a:cubicBezTo>
                <a:cubicBezTo>
                  <a:pt x="4084" y="18764"/>
                  <a:pt x="4084" y="18737"/>
                  <a:pt x="4087" y="18711"/>
                </a:cubicBezTo>
                <a:cubicBezTo>
                  <a:pt x="4086" y="18564"/>
                  <a:pt x="4091" y="18419"/>
                  <a:pt x="4100" y="18278"/>
                </a:cubicBezTo>
                <a:lnTo>
                  <a:pt x="4101" y="18246"/>
                </a:lnTo>
                <a:cubicBezTo>
                  <a:pt x="4101" y="18246"/>
                  <a:pt x="4101" y="18246"/>
                  <a:pt x="4102" y="18246"/>
                </a:cubicBezTo>
                <a:cubicBezTo>
                  <a:pt x="4191" y="16592"/>
                  <a:pt x="4689" y="15276"/>
                  <a:pt x="5324" y="14998"/>
                </a:cubicBezTo>
                <a:lnTo>
                  <a:pt x="5325" y="14992"/>
                </a:lnTo>
                <a:cubicBezTo>
                  <a:pt x="5334" y="14987"/>
                  <a:pt x="5343" y="14983"/>
                  <a:pt x="5353" y="14985"/>
                </a:cubicBezTo>
                <a:cubicBezTo>
                  <a:pt x="5408" y="14959"/>
                  <a:pt x="5465" y="14945"/>
                  <a:pt x="5522" y="14942"/>
                </a:cubicBezTo>
                <a:close/>
                <a:moveTo>
                  <a:pt x="2579" y="14935"/>
                </a:moveTo>
                <a:lnTo>
                  <a:pt x="2609" y="14942"/>
                </a:lnTo>
                <a:cubicBezTo>
                  <a:pt x="2667" y="14945"/>
                  <a:pt x="2723" y="14959"/>
                  <a:pt x="2779" y="14985"/>
                </a:cubicBezTo>
                <a:cubicBezTo>
                  <a:pt x="2788" y="14983"/>
                  <a:pt x="2798" y="14987"/>
                  <a:pt x="2807" y="14992"/>
                </a:cubicBezTo>
                <a:lnTo>
                  <a:pt x="2807" y="14998"/>
                </a:lnTo>
                <a:cubicBezTo>
                  <a:pt x="3443" y="15276"/>
                  <a:pt x="3941" y="16592"/>
                  <a:pt x="4030" y="18246"/>
                </a:cubicBezTo>
                <a:cubicBezTo>
                  <a:pt x="4031" y="18246"/>
                  <a:pt x="4031" y="18246"/>
                  <a:pt x="4031" y="18246"/>
                </a:cubicBezTo>
                <a:lnTo>
                  <a:pt x="4032" y="18278"/>
                </a:lnTo>
                <a:cubicBezTo>
                  <a:pt x="4041" y="18419"/>
                  <a:pt x="4045" y="18564"/>
                  <a:pt x="4045" y="18711"/>
                </a:cubicBezTo>
                <a:cubicBezTo>
                  <a:pt x="4048" y="18737"/>
                  <a:pt x="4048" y="18764"/>
                  <a:pt x="4048" y="18791"/>
                </a:cubicBezTo>
                <a:cubicBezTo>
                  <a:pt x="4048" y="18809"/>
                  <a:pt x="4048" y="18827"/>
                  <a:pt x="4047" y="18844"/>
                </a:cubicBezTo>
                <a:lnTo>
                  <a:pt x="4046" y="18844"/>
                </a:lnTo>
                <a:lnTo>
                  <a:pt x="4046" y="18846"/>
                </a:lnTo>
                <a:lnTo>
                  <a:pt x="4015" y="18839"/>
                </a:lnTo>
                <a:cubicBezTo>
                  <a:pt x="3958" y="18836"/>
                  <a:pt x="3902" y="18822"/>
                  <a:pt x="3846" y="18796"/>
                </a:cubicBezTo>
                <a:cubicBezTo>
                  <a:pt x="3836" y="18798"/>
                  <a:pt x="3827" y="18794"/>
                  <a:pt x="3818" y="18789"/>
                </a:cubicBezTo>
                <a:lnTo>
                  <a:pt x="3817" y="18784"/>
                </a:lnTo>
                <a:cubicBezTo>
                  <a:pt x="3182" y="18505"/>
                  <a:pt x="2684" y="17189"/>
                  <a:pt x="2595" y="15535"/>
                </a:cubicBezTo>
                <a:cubicBezTo>
                  <a:pt x="2594" y="15535"/>
                  <a:pt x="2594" y="15535"/>
                  <a:pt x="2594" y="15535"/>
                </a:cubicBezTo>
                <a:lnTo>
                  <a:pt x="2593" y="15504"/>
                </a:lnTo>
                <a:cubicBezTo>
                  <a:pt x="2584" y="15362"/>
                  <a:pt x="2580" y="15217"/>
                  <a:pt x="2580" y="15070"/>
                </a:cubicBezTo>
                <a:cubicBezTo>
                  <a:pt x="2577" y="15044"/>
                  <a:pt x="2577" y="15017"/>
                  <a:pt x="2577" y="14991"/>
                </a:cubicBezTo>
                <a:lnTo>
                  <a:pt x="2578" y="14937"/>
                </a:lnTo>
                <a:lnTo>
                  <a:pt x="2579" y="14937"/>
                </a:lnTo>
                <a:close/>
                <a:moveTo>
                  <a:pt x="2555" y="14935"/>
                </a:moveTo>
                <a:lnTo>
                  <a:pt x="2555" y="14937"/>
                </a:lnTo>
                <a:lnTo>
                  <a:pt x="2556" y="14937"/>
                </a:lnTo>
                <a:lnTo>
                  <a:pt x="2557" y="14991"/>
                </a:lnTo>
                <a:cubicBezTo>
                  <a:pt x="2557" y="15017"/>
                  <a:pt x="2557" y="15044"/>
                  <a:pt x="2554" y="15070"/>
                </a:cubicBezTo>
                <a:cubicBezTo>
                  <a:pt x="2554" y="15217"/>
                  <a:pt x="2550" y="15362"/>
                  <a:pt x="2541" y="15504"/>
                </a:cubicBezTo>
                <a:lnTo>
                  <a:pt x="2540" y="15535"/>
                </a:lnTo>
                <a:cubicBezTo>
                  <a:pt x="2540" y="15535"/>
                  <a:pt x="2540" y="15535"/>
                  <a:pt x="2539" y="15535"/>
                </a:cubicBezTo>
                <a:cubicBezTo>
                  <a:pt x="2450" y="17189"/>
                  <a:pt x="1952" y="18505"/>
                  <a:pt x="1316" y="18784"/>
                </a:cubicBezTo>
                <a:lnTo>
                  <a:pt x="1316" y="18789"/>
                </a:lnTo>
                <a:cubicBezTo>
                  <a:pt x="1307" y="18794"/>
                  <a:pt x="1297" y="18798"/>
                  <a:pt x="1288" y="18796"/>
                </a:cubicBezTo>
                <a:cubicBezTo>
                  <a:pt x="1232" y="18822"/>
                  <a:pt x="1176" y="18836"/>
                  <a:pt x="1118" y="18839"/>
                </a:cubicBezTo>
                <a:lnTo>
                  <a:pt x="1088" y="18846"/>
                </a:lnTo>
                <a:lnTo>
                  <a:pt x="1088" y="18844"/>
                </a:lnTo>
                <a:lnTo>
                  <a:pt x="1087" y="18844"/>
                </a:lnTo>
                <a:cubicBezTo>
                  <a:pt x="1086" y="18827"/>
                  <a:pt x="1086" y="18809"/>
                  <a:pt x="1086" y="18791"/>
                </a:cubicBezTo>
                <a:cubicBezTo>
                  <a:pt x="1086" y="18764"/>
                  <a:pt x="1086" y="18737"/>
                  <a:pt x="1089" y="18711"/>
                </a:cubicBezTo>
                <a:cubicBezTo>
                  <a:pt x="1089" y="18564"/>
                  <a:pt x="1093" y="18419"/>
                  <a:pt x="1102" y="18278"/>
                </a:cubicBezTo>
                <a:lnTo>
                  <a:pt x="1103" y="18246"/>
                </a:lnTo>
                <a:cubicBezTo>
                  <a:pt x="1103" y="18246"/>
                  <a:pt x="1103" y="18246"/>
                  <a:pt x="1104" y="18246"/>
                </a:cubicBezTo>
                <a:cubicBezTo>
                  <a:pt x="1193" y="16592"/>
                  <a:pt x="1691" y="15276"/>
                  <a:pt x="2326" y="14998"/>
                </a:cubicBezTo>
                <a:lnTo>
                  <a:pt x="2327" y="14992"/>
                </a:lnTo>
                <a:cubicBezTo>
                  <a:pt x="2336" y="14987"/>
                  <a:pt x="2345" y="14983"/>
                  <a:pt x="2355" y="14985"/>
                </a:cubicBezTo>
                <a:cubicBezTo>
                  <a:pt x="2411" y="14959"/>
                  <a:pt x="2467" y="14945"/>
                  <a:pt x="2524" y="14942"/>
                </a:cubicBezTo>
                <a:close/>
                <a:moveTo>
                  <a:pt x="19328" y="11563"/>
                </a:moveTo>
                <a:cubicBezTo>
                  <a:pt x="19422" y="12843"/>
                  <a:pt x="19803" y="13857"/>
                  <a:pt x="20290" y="14137"/>
                </a:cubicBezTo>
                <a:cubicBezTo>
                  <a:pt x="20196" y="12857"/>
                  <a:pt x="19815" y="11842"/>
                  <a:pt x="19328" y="11563"/>
                </a:cubicBezTo>
                <a:close/>
                <a:moveTo>
                  <a:pt x="18783" y="11563"/>
                </a:moveTo>
                <a:cubicBezTo>
                  <a:pt x="18296" y="11842"/>
                  <a:pt x="17915" y="12857"/>
                  <a:pt x="17821" y="14137"/>
                </a:cubicBezTo>
                <a:cubicBezTo>
                  <a:pt x="18308" y="13857"/>
                  <a:pt x="18689" y="12843"/>
                  <a:pt x="18783" y="11563"/>
                </a:cubicBezTo>
                <a:close/>
                <a:moveTo>
                  <a:pt x="16330" y="11563"/>
                </a:moveTo>
                <a:cubicBezTo>
                  <a:pt x="16424" y="12843"/>
                  <a:pt x="16805" y="13857"/>
                  <a:pt x="17292" y="14137"/>
                </a:cubicBezTo>
                <a:cubicBezTo>
                  <a:pt x="17198" y="12857"/>
                  <a:pt x="16817" y="11842"/>
                  <a:pt x="16330" y="11563"/>
                </a:cubicBezTo>
                <a:close/>
                <a:moveTo>
                  <a:pt x="15785" y="11563"/>
                </a:moveTo>
                <a:cubicBezTo>
                  <a:pt x="15298" y="11842"/>
                  <a:pt x="14917" y="12857"/>
                  <a:pt x="14823" y="14137"/>
                </a:cubicBezTo>
                <a:cubicBezTo>
                  <a:pt x="15310" y="13857"/>
                  <a:pt x="15691" y="12843"/>
                  <a:pt x="15785" y="11563"/>
                </a:cubicBezTo>
                <a:close/>
                <a:moveTo>
                  <a:pt x="13332" y="11563"/>
                </a:moveTo>
                <a:cubicBezTo>
                  <a:pt x="13426" y="12843"/>
                  <a:pt x="13807" y="13857"/>
                  <a:pt x="14294" y="14137"/>
                </a:cubicBezTo>
                <a:cubicBezTo>
                  <a:pt x="14200" y="12857"/>
                  <a:pt x="13819" y="11842"/>
                  <a:pt x="13332" y="11563"/>
                </a:cubicBezTo>
                <a:close/>
                <a:moveTo>
                  <a:pt x="12787" y="11563"/>
                </a:moveTo>
                <a:cubicBezTo>
                  <a:pt x="12300" y="11842"/>
                  <a:pt x="11919" y="12857"/>
                  <a:pt x="11825" y="14137"/>
                </a:cubicBezTo>
                <a:cubicBezTo>
                  <a:pt x="12312" y="13857"/>
                  <a:pt x="12693" y="12843"/>
                  <a:pt x="12787" y="11563"/>
                </a:cubicBezTo>
                <a:close/>
                <a:moveTo>
                  <a:pt x="10334" y="11563"/>
                </a:moveTo>
                <a:cubicBezTo>
                  <a:pt x="10428" y="12843"/>
                  <a:pt x="10809" y="13857"/>
                  <a:pt x="11296" y="14137"/>
                </a:cubicBezTo>
                <a:cubicBezTo>
                  <a:pt x="11202" y="12857"/>
                  <a:pt x="10821" y="11842"/>
                  <a:pt x="10334" y="11563"/>
                </a:cubicBezTo>
                <a:close/>
                <a:moveTo>
                  <a:pt x="9790" y="11563"/>
                </a:moveTo>
                <a:cubicBezTo>
                  <a:pt x="9302" y="11842"/>
                  <a:pt x="8921" y="12857"/>
                  <a:pt x="8827" y="14137"/>
                </a:cubicBezTo>
                <a:cubicBezTo>
                  <a:pt x="9315" y="13857"/>
                  <a:pt x="9695" y="12843"/>
                  <a:pt x="9790" y="11563"/>
                </a:cubicBezTo>
                <a:close/>
                <a:moveTo>
                  <a:pt x="7336" y="11563"/>
                </a:moveTo>
                <a:cubicBezTo>
                  <a:pt x="7430" y="12843"/>
                  <a:pt x="7811" y="13857"/>
                  <a:pt x="8299" y="14137"/>
                </a:cubicBezTo>
                <a:cubicBezTo>
                  <a:pt x="8204" y="12857"/>
                  <a:pt x="7824" y="11842"/>
                  <a:pt x="7336" y="11563"/>
                </a:cubicBezTo>
                <a:close/>
                <a:moveTo>
                  <a:pt x="6792" y="11563"/>
                </a:moveTo>
                <a:cubicBezTo>
                  <a:pt x="6304" y="11842"/>
                  <a:pt x="5923" y="12857"/>
                  <a:pt x="5829" y="14137"/>
                </a:cubicBezTo>
                <a:cubicBezTo>
                  <a:pt x="6317" y="13857"/>
                  <a:pt x="6697" y="12843"/>
                  <a:pt x="6792" y="11563"/>
                </a:cubicBezTo>
                <a:close/>
                <a:moveTo>
                  <a:pt x="4338" y="11563"/>
                </a:moveTo>
                <a:cubicBezTo>
                  <a:pt x="4432" y="12843"/>
                  <a:pt x="4813" y="13857"/>
                  <a:pt x="5301" y="14137"/>
                </a:cubicBezTo>
                <a:cubicBezTo>
                  <a:pt x="5206" y="12857"/>
                  <a:pt x="4826" y="11842"/>
                  <a:pt x="4338" y="11563"/>
                </a:cubicBezTo>
                <a:close/>
                <a:moveTo>
                  <a:pt x="3794" y="11563"/>
                </a:moveTo>
                <a:cubicBezTo>
                  <a:pt x="3306" y="11842"/>
                  <a:pt x="2926" y="12857"/>
                  <a:pt x="2831" y="14137"/>
                </a:cubicBezTo>
                <a:cubicBezTo>
                  <a:pt x="3319" y="13857"/>
                  <a:pt x="3699" y="12843"/>
                  <a:pt x="3794" y="11563"/>
                </a:cubicBezTo>
                <a:close/>
                <a:moveTo>
                  <a:pt x="1340" y="11563"/>
                </a:moveTo>
                <a:cubicBezTo>
                  <a:pt x="1435" y="12843"/>
                  <a:pt x="1815" y="13857"/>
                  <a:pt x="2303" y="14137"/>
                </a:cubicBezTo>
                <a:cubicBezTo>
                  <a:pt x="2208" y="12857"/>
                  <a:pt x="1828" y="11842"/>
                  <a:pt x="1340" y="11563"/>
                </a:cubicBezTo>
                <a:close/>
                <a:moveTo>
                  <a:pt x="21600" y="11077"/>
                </a:moveTo>
                <a:lnTo>
                  <a:pt x="21600" y="11705"/>
                </a:lnTo>
                <a:cubicBezTo>
                  <a:pt x="21201" y="12106"/>
                  <a:pt x="20901" y="13020"/>
                  <a:pt x="20819" y="14137"/>
                </a:cubicBezTo>
                <a:cubicBezTo>
                  <a:pt x="21146" y="13949"/>
                  <a:pt x="21426" y="13428"/>
                  <a:pt x="21600" y="12714"/>
                </a:cubicBezTo>
                <a:lnTo>
                  <a:pt x="21600" y="13666"/>
                </a:lnTo>
                <a:cubicBezTo>
                  <a:pt x="21387" y="14229"/>
                  <a:pt x="21108" y="14620"/>
                  <a:pt x="20795" y="14758"/>
                </a:cubicBezTo>
                <a:lnTo>
                  <a:pt x="20795" y="14763"/>
                </a:lnTo>
                <a:cubicBezTo>
                  <a:pt x="20785" y="14768"/>
                  <a:pt x="20776" y="14772"/>
                  <a:pt x="20766" y="14770"/>
                </a:cubicBezTo>
                <a:cubicBezTo>
                  <a:pt x="20711" y="14797"/>
                  <a:pt x="20654" y="14811"/>
                  <a:pt x="20597" y="14813"/>
                </a:cubicBezTo>
                <a:lnTo>
                  <a:pt x="20567" y="14821"/>
                </a:lnTo>
                <a:lnTo>
                  <a:pt x="20567" y="14819"/>
                </a:lnTo>
                <a:lnTo>
                  <a:pt x="20566" y="14819"/>
                </a:lnTo>
                <a:cubicBezTo>
                  <a:pt x="20565" y="14801"/>
                  <a:pt x="20565" y="14783"/>
                  <a:pt x="20565" y="14765"/>
                </a:cubicBezTo>
                <a:cubicBezTo>
                  <a:pt x="20565" y="14738"/>
                  <a:pt x="20565" y="14711"/>
                  <a:pt x="20567" y="14685"/>
                </a:cubicBezTo>
                <a:cubicBezTo>
                  <a:pt x="20567" y="14536"/>
                  <a:pt x="20571" y="14391"/>
                  <a:pt x="20580" y="14248"/>
                </a:cubicBezTo>
                <a:lnTo>
                  <a:pt x="20581" y="14216"/>
                </a:lnTo>
                <a:cubicBezTo>
                  <a:pt x="20582" y="14216"/>
                  <a:pt x="20582" y="14216"/>
                  <a:pt x="20582" y="14216"/>
                </a:cubicBezTo>
                <a:cubicBezTo>
                  <a:pt x="20661" y="12733"/>
                  <a:pt x="21064" y="11520"/>
                  <a:pt x="21600" y="11077"/>
                </a:cubicBezTo>
                <a:close/>
                <a:moveTo>
                  <a:pt x="19076" y="10878"/>
                </a:moveTo>
                <a:lnTo>
                  <a:pt x="19106" y="10886"/>
                </a:lnTo>
                <a:cubicBezTo>
                  <a:pt x="19163" y="10889"/>
                  <a:pt x="19220" y="10903"/>
                  <a:pt x="19275" y="10929"/>
                </a:cubicBezTo>
                <a:cubicBezTo>
                  <a:pt x="19285" y="10927"/>
                  <a:pt x="19294" y="10931"/>
                  <a:pt x="19304" y="10936"/>
                </a:cubicBezTo>
                <a:lnTo>
                  <a:pt x="19304" y="10942"/>
                </a:lnTo>
                <a:cubicBezTo>
                  <a:pt x="19940" y="11222"/>
                  <a:pt x="20438" y="12549"/>
                  <a:pt x="20527" y="14216"/>
                </a:cubicBezTo>
                <a:cubicBezTo>
                  <a:pt x="20527" y="14216"/>
                  <a:pt x="20527" y="14216"/>
                  <a:pt x="20528" y="14216"/>
                </a:cubicBezTo>
                <a:lnTo>
                  <a:pt x="20529" y="14248"/>
                </a:lnTo>
                <a:cubicBezTo>
                  <a:pt x="20537" y="14391"/>
                  <a:pt x="20542" y="14536"/>
                  <a:pt x="20542" y="14685"/>
                </a:cubicBezTo>
                <a:cubicBezTo>
                  <a:pt x="20544" y="14711"/>
                  <a:pt x="20544" y="14738"/>
                  <a:pt x="20544" y="14765"/>
                </a:cubicBezTo>
                <a:cubicBezTo>
                  <a:pt x="20544" y="14783"/>
                  <a:pt x="20544" y="14801"/>
                  <a:pt x="20543" y="14819"/>
                </a:cubicBezTo>
                <a:lnTo>
                  <a:pt x="20542" y="14819"/>
                </a:lnTo>
                <a:lnTo>
                  <a:pt x="20542" y="14821"/>
                </a:lnTo>
                <a:lnTo>
                  <a:pt x="20512" y="14813"/>
                </a:lnTo>
                <a:cubicBezTo>
                  <a:pt x="20454" y="14811"/>
                  <a:pt x="20398" y="14797"/>
                  <a:pt x="20343" y="14770"/>
                </a:cubicBezTo>
                <a:cubicBezTo>
                  <a:pt x="20333" y="14772"/>
                  <a:pt x="20323" y="14768"/>
                  <a:pt x="20314" y="14763"/>
                </a:cubicBezTo>
                <a:lnTo>
                  <a:pt x="20314" y="14758"/>
                </a:lnTo>
                <a:cubicBezTo>
                  <a:pt x="19678" y="14477"/>
                  <a:pt x="19180" y="13151"/>
                  <a:pt x="19091" y="11484"/>
                </a:cubicBezTo>
                <a:cubicBezTo>
                  <a:pt x="19091" y="11483"/>
                  <a:pt x="19091" y="11483"/>
                  <a:pt x="19090" y="11483"/>
                </a:cubicBezTo>
                <a:lnTo>
                  <a:pt x="19089" y="11452"/>
                </a:lnTo>
                <a:cubicBezTo>
                  <a:pt x="19080" y="11309"/>
                  <a:pt x="19076" y="11163"/>
                  <a:pt x="19076" y="11015"/>
                </a:cubicBezTo>
                <a:cubicBezTo>
                  <a:pt x="19074" y="10988"/>
                  <a:pt x="19074" y="10961"/>
                  <a:pt x="19074" y="10935"/>
                </a:cubicBezTo>
                <a:lnTo>
                  <a:pt x="19075" y="10881"/>
                </a:lnTo>
                <a:lnTo>
                  <a:pt x="19076" y="10881"/>
                </a:lnTo>
                <a:close/>
                <a:moveTo>
                  <a:pt x="19035" y="10878"/>
                </a:moveTo>
                <a:lnTo>
                  <a:pt x="19035" y="10881"/>
                </a:lnTo>
                <a:lnTo>
                  <a:pt x="19036" y="10881"/>
                </a:lnTo>
                <a:lnTo>
                  <a:pt x="19037" y="10935"/>
                </a:lnTo>
                <a:cubicBezTo>
                  <a:pt x="19037" y="10961"/>
                  <a:pt x="19037" y="10988"/>
                  <a:pt x="19035" y="11015"/>
                </a:cubicBezTo>
                <a:cubicBezTo>
                  <a:pt x="19035" y="11163"/>
                  <a:pt x="19031" y="11309"/>
                  <a:pt x="19022" y="11452"/>
                </a:cubicBezTo>
                <a:lnTo>
                  <a:pt x="19021" y="11483"/>
                </a:lnTo>
                <a:cubicBezTo>
                  <a:pt x="19020" y="11483"/>
                  <a:pt x="19020" y="11483"/>
                  <a:pt x="19020" y="11484"/>
                </a:cubicBezTo>
                <a:cubicBezTo>
                  <a:pt x="18931" y="13151"/>
                  <a:pt x="18433" y="14477"/>
                  <a:pt x="17797" y="14758"/>
                </a:cubicBezTo>
                <a:lnTo>
                  <a:pt x="17797" y="14763"/>
                </a:lnTo>
                <a:cubicBezTo>
                  <a:pt x="17787" y="14768"/>
                  <a:pt x="17778" y="14772"/>
                  <a:pt x="17768" y="14770"/>
                </a:cubicBezTo>
                <a:cubicBezTo>
                  <a:pt x="17713" y="14797"/>
                  <a:pt x="17656" y="14811"/>
                  <a:pt x="17599" y="14813"/>
                </a:cubicBezTo>
                <a:lnTo>
                  <a:pt x="17569" y="14821"/>
                </a:lnTo>
                <a:lnTo>
                  <a:pt x="17569" y="14819"/>
                </a:lnTo>
                <a:lnTo>
                  <a:pt x="17568" y="14819"/>
                </a:lnTo>
                <a:cubicBezTo>
                  <a:pt x="17567" y="14801"/>
                  <a:pt x="17567" y="14783"/>
                  <a:pt x="17567" y="14765"/>
                </a:cubicBezTo>
                <a:cubicBezTo>
                  <a:pt x="17567" y="14738"/>
                  <a:pt x="17567" y="14711"/>
                  <a:pt x="17569" y="14685"/>
                </a:cubicBezTo>
                <a:cubicBezTo>
                  <a:pt x="17569" y="14536"/>
                  <a:pt x="17573" y="14391"/>
                  <a:pt x="17582" y="14248"/>
                </a:cubicBezTo>
                <a:lnTo>
                  <a:pt x="17583" y="14216"/>
                </a:lnTo>
                <a:cubicBezTo>
                  <a:pt x="17584" y="14216"/>
                  <a:pt x="17584" y="14216"/>
                  <a:pt x="17584" y="14216"/>
                </a:cubicBezTo>
                <a:cubicBezTo>
                  <a:pt x="17673" y="12549"/>
                  <a:pt x="18171" y="11222"/>
                  <a:pt x="18807" y="10942"/>
                </a:cubicBezTo>
                <a:lnTo>
                  <a:pt x="18807" y="10936"/>
                </a:lnTo>
                <a:cubicBezTo>
                  <a:pt x="18817" y="10931"/>
                  <a:pt x="18826" y="10927"/>
                  <a:pt x="18836" y="10929"/>
                </a:cubicBezTo>
                <a:cubicBezTo>
                  <a:pt x="18891" y="10903"/>
                  <a:pt x="18948" y="10889"/>
                  <a:pt x="19005" y="10886"/>
                </a:cubicBezTo>
                <a:close/>
                <a:moveTo>
                  <a:pt x="16078" y="10878"/>
                </a:moveTo>
                <a:lnTo>
                  <a:pt x="16108" y="10886"/>
                </a:lnTo>
                <a:cubicBezTo>
                  <a:pt x="16165" y="10889"/>
                  <a:pt x="16222" y="10903"/>
                  <a:pt x="16277" y="10929"/>
                </a:cubicBezTo>
                <a:cubicBezTo>
                  <a:pt x="16287" y="10927"/>
                  <a:pt x="16296" y="10931"/>
                  <a:pt x="16306" y="10936"/>
                </a:cubicBezTo>
                <a:lnTo>
                  <a:pt x="16306" y="10942"/>
                </a:lnTo>
                <a:cubicBezTo>
                  <a:pt x="16942" y="11222"/>
                  <a:pt x="17440" y="12549"/>
                  <a:pt x="17529" y="14216"/>
                </a:cubicBezTo>
                <a:cubicBezTo>
                  <a:pt x="17529" y="14216"/>
                  <a:pt x="17529" y="14216"/>
                  <a:pt x="17530" y="14216"/>
                </a:cubicBezTo>
                <a:lnTo>
                  <a:pt x="17531" y="14248"/>
                </a:lnTo>
                <a:cubicBezTo>
                  <a:pt x="17540" y="14391"/>
                  <a:pt x="17544" y="14536"/>
                  <a:pt x="17544" y="14685"/>
                </a:cubicBezTo>
                <a:cubicBezTo>
                  <a:pt x="17546" y="14711"/>
                  <a:pt x="17546" y="14738"/>
                  <a:pt x="17546" y="14765"/>
                </a:cubicBezTo>
                <a:cubicBezTo>
                  <a:pt x="17546" y="14783"/>
                  <a:pt x="17546" y="14801"/>
                  <a:pt x="17545" y="14819"/>
                </a:cubicBezTo>
                <a:lnTo>
                  <a:pt x="17544" y="14819"/>
                </a:lnTo>
                <a:lnTo>
                  <a:pt x="17544" y="14821"/>
                </a:lnTo>
                <a:lnTo>
                  <a:pt x="17514" y="14813"/>
                </a:lnTo>
                <a:cubicBezTo>
                  <a:pt x="17457" y="14811"/>
                  <a:pt x="17400" y="14797"/>
                  <a:pt x="17345" y="14770"/>
                </a:cubicBezTo>
                <a:cubicBezTo>
                  <a:pt x="17335" y="14772"/>
                  <a:pt x="17326" y="14768"/>
                  <a:pt x="17316" y="14763"/>
                </a:cubicBezTo>
                <a:lnTo>
                  <a:pt x="17316" y="14758"/>
                </a:lnTo>
                <a:cubicBezTo>
                  <a:pt x="16680" y="14477"/>
                  <a:pt x="16182" y="13151"/>
                  <a:pt x="16093" y="11484"/>
                </a:cubicBezTo>
                <a:cubicBezTo>
                  <a:pt x="16093" y="11483"/>
                  <a:pt x="16093" y="11483"/>
                  <a:pt x="16092" y="11483"/>
                </a:cubicBezTo>
                <a:lnTo>
                  <a:pt x="16091" y="11452"/>
                </a:lnTo>
                <a:cubicBezTo>
                  <a:pt x="16082" y="11309"/>
                  <a:pt x="16078" y="11163"/>
                  <a:pt x="16078" y="11015"/>
                </a:cubicBezTo>
                <a:cubicBezTo>
                  <a:pt x="16076" y="10988"/>
                  <a:pt x="16076" y="10961"/>
                  <a:pt x="16076" y="10935"/>
                </a:cubicBezTo>
                <a:lnTo>
                  <a:pt x="16077" y="10881"/>
                </a:lnTo>
                <a:lnTo>
                  <a:pt x="16078" y="10881"/>
                </a:lnTo>
                <a:close/>
                <a:moveTo>
                  <a:pt x="16037" y="10878"/>
                </a:moveTo>
                <a:lnTo>
                  <a:pt x="16037" y="10881"/>
                </a:lnTo>
                <a:lnTo>
                  <a:pt x="16038" y="10881"/>
                </a:lnTo>
                <a:lnTo>
                  <a:pt x="16039" y="10935"/>
                </a:lnTo>
                <a:cubicBezTo>
                  <a:pt x="16039" y="10961"/>
                  <a:pt x="16039" y="10988"/>
                  <a:pt x="16037" y="11015"/>
                </a:cubicBezTo>
                <a:cubicBezTo>
                  <a:pt x="16037" y="11163"/>
                  <a:pt x="16033" y="11309"/>
                  <a:pt x="16024" y="11452"/>
                </a:cubicBezTo>
                <a:lnTo>
                  <a:pt x="16023" y="11483"/>
                </a:lnTo>
                <a:cubicBezTo>
                  <a:pt x="16022" y="11483"/>
                  <a:pt x="16022" y="11483"/>
                  <a:pt x="16022" y="11484"/>
                </a:cubicBezTo>
                <a:cubicBezTo>
                  <a:pt x="15933" y="13151"/>
                  <a:pt x="15435" y="14477"/>
                  <a:pt x="14799" y="14758"/>
                </a:cubicBezTo>
                <a:lnTo>
                  <a:pt x="14799" y="14763"/>
                </a:lnTo>
                <a:cubicBezTo>
                  <a:pt x="14789" y="14768"/>
                  <a:pt x="14780" y="14772"/>
                  <a:pt x="14770" y="14770"/>
                </a:cubicBezTo>
                <a:cubicBezTo>
                  <a:pt x="14715" y="14797"/>
                  <a:pt x="14658" y="14811"/>
                  <a:pt x="14601" y="14813"/>
                </a:cubicBezTo>
                <a:lnTo>
                  <a:pt x="14571" y="14821"/>
                </a:lnTo>
                <a:lnTo>
                  <a:pt x="14571" y="14819"/>
                </a:lnTo>
                <a:lnTo>
                  <a:pt x="14570" y="14819"/>
                </a:lnTo>
                <a:cubicBezTo>
                  <a:pt x="14569" y="14801"/>
                  <a:pt x="14569" y="14783"/>
                  <a:pt x="14569" y="14765"/>
                </a:cubicBezTo>
                <a:cubicBezTo>
                  <a:pt x="14569" y="14738"/>
                  <a:pt x="14569" y="14711"/>
                  <a:pt x="14571" y="14685"/>
                </a:cubicBezTo>
                <a:cubicBezTo>
                  <a:pt x="14571" y="14536"/>
                  <a:pt x="14575" y="14391"/>
                  <a:pt x="14584" y="14248"/>
                </a:cubicBezTo>
                <a:lnTo>
                  <a:pt x="14585" y="14216"/>
                </a:lnTo>
                <a:cubicBezTo>
                  <a:pt x="14586" y="14216"/>
                  <a:pt x="14586" y="14216"/>
                  <a:pt x="14586" y="14216"/>
                </a:cubicBezTo>
                <a:cubicBezTo>
                  <a:pt x="14675" y="12549"/>
                  <a:pt x="15173" y="11222"/>
                  <a:pt x="15809" y="10942"/>
                </a:cubicBezTo>
                <a:lnTo>
                  <a:pt x="15809" y="10936"/>
                </a:lnTo>
                <a:cubicBezTo>
                  <a:pt x="15819" y="10931"/>
                  <a:pt x="15828" y="10927"/>
                  <a:pt x="15838" y="10929"/>
                </a:cubicBezTo>
                <a:cubicBezTo>
                  <a:pt x="15893" y="10903"/>
                  <a:pt x="15950" y="10889"/>
                  <a:pt x="16007" y="10886"/>
                </a:cubicBezTo>
                <a:close/>
                <a:moveTo>
                  <a:pt x="13080" y="10878"/>
                </a:moveTo>
                <a:lnTo>
                  <a:pt x="13110" y="10886"/>
                </a:lnTo>
                <a:cubicBezTo>
                  <a:pt x="13167" y="10889"/>
                  <a:pt x="13224" y="10903"/>
                  <a:pt x="13279" y="10929"/>
                </a:cubicBezTo>
                <a:cubicBezTo>
                  <a:pt x="13289" y="10927"/>
                  <a:pt x="13298" y="10931"/>
                  <a:pt x="13308" y="10936"/>
                </a:cubicBezTo>
                <a:lnTo>
                  <a:pt x="13308" y="10942"/>
                </a:lnTo>
                <a:cubicBezTo>
                  <a:pt x="13944" y="11222"/>
                  <a:pt x="14442" y="12549"/>
                  <a:pt x="14531" y="14216"/>
                </a:cubicBezTo>
                <a:cubicBezTo>
                  <a:pt x="14531" y="14216"/>
                  <a:pt x="14531" y="14216"/>
                  <a:pt x="14532" y="14216"/>
                </a:cubicBezTo>
                <a:lnTo>
                  <a:pt x="14533" y="14248"/>
                </a:lnTo>
                <a:cubicBezTo>
                  <a:pt x="14542" y="14391"/>
                  <a:pt x="14546" y="14536"/>
                  <a:pt x="14546" y="14685"/>
                </a:cubicBezTo>
                <a:cubicBezTo>
                  <a:pt x="14548" y="14711"/>
                  <a:pt x="14548" y="14738"/>
                  <a:pt x="14548" y="14765"/>
                </a:cubicBezTo>
                <a:cubicBezTo>
                  <a:pt x="14548" y="14783"/>
                  <a:pt x="14548" y="14801"/>
                  <a:pt x="14547" y="14819"/>
                </a:cubicBezTo>
                <a:lnTo>
                  <a:pt x="14546" y="14819"/>
                </a:lnTo>
                <a:lnTo>
                  <a:pt x="14546" y="14821"/>
                </a:lnTo>
                <a:lnTo>
                  <a:pt x="14516" y="14813"/>
                </a:lnTo>
                <a:cubicBezTo>
                  <a:pt x="14459" y="14811"/>
                  <a:pt x="14402" y="14797"/>
                  <a:pt x="14347" y="14770"/>
                </a:cubicBezTo>
                <a:cubicBezTo>
                  <a:pt x="14337" y="14772"/>
                  <a:pt x="14328" y="14768"/>
                  <a:pt x="14318" y="14763"/>
                </a:cubicBezTo>
                <a:lnTo>
                  <a:pt x="14318" y="14758"/>
                </a:lnTo>
                <a:cubicBezTo>
                  <a:pt x="13682" y="14477"/>
                  <a:pt x="13184" y="13151"/>
                  <a:pt x="13095" y="11484"/>
                </a:cubicBezTo>
                <a:cubicBezTo>
                  <a:pt x="13095" y="11483"/>
                  <a:pt x="13095" y="11483"/>
                  <a:pt x="13094" y="11483"/>
                </a:cubicBezTo>
                <a:lnTo>
                  <a:pt x="13093" y="11452"/>
                </a:lnTo>
                <a:cubicBezTo>
                  <a:pt x="13084" y="11309"/>
                  <a:pt x="13080" y="11163"/>
                  <a:pt x="13080" y="11015"/>
                </a:cubicBezTo>
                <a:cubicBezTo>
                  <a:pt x="13078" y="10988"/>
                  <a:pt x="13078" y="10961"/>
                  <a:pt x="13078" y="10935"/>
                </a:cubicBezTo>
                <a:lnTo>
                  <a:pt x="13079" y="10881"/>
                </a:lnTo>
                <a:lnTo>
                  <a:pt x="13080" y="10881"/>
                </a:lnTo>
                <a:close/>
                <a:moveTo>
                  <a:pt x="13039" y="10878"/>
                </a:moveTo>
                <a:lnTo>
                  <a:pt x="13040" y="10881"/>
                </a:lnTo>
                <a:lnTo>
                  <a:pt x="13040" y="10881"/>
                </a:lnTo>
                <a:lnTo>
                  <a:pt x="13041" y="10935"/>
                </a:lnTo>
                <a:cubicBezTo>
                  <a:pt x="13041" y="10961"/>
                  <a:pt x="13041" y="10988"/>
                  <a:pt x="13039" y="11015"/>
                </a:cubicBezTo>
                <a:cubicBezTo>
                  <a:pt x="13039" y="11163"/>
                  <a:pt x="13035" y="11309"/>
                  <a:pt x="13026" y="11452"/>
                </a:cubicBezTo>
                <a:lnTo>
                  <a:pt x="13025" y="11483"/>
                </a:lnTo>
                <a:cubicBezTo>
                  <a:pt x="13025" y="11483"/>
                  <a:pt x="13024" y="11483"/>
                  <a:pt x="13024" y="11484"/>
                </a:cubicBezTo>
                <a:cubicBezTo>
                  <a:pt x="12935" y="13151"/>
                  <a:pt x="12437" y="14477"/>
                  <a:pt x="11801" y="14758"/>
                </a:cubicBezTo>
                <a:lnTo>
                  <a:pt x="11801" y="14763"/>
                </a:lnTo>
                <a:cubicBezTo>
                  <a:pt x="11792" y="14768"/>
                  <a:pt x="11782" y="14772"/>
                  <a:pt x="11772" y="14770"/>
                </a:cubicBezTo>
                <a:cubicBezTo>
                  <a:pt x="11717" y="14797"/>
                  <a:pt x="11661" y="14811"/>
                  <a:pt x="11603" y="14813"/>
                </a:cubicBezTo>
                <a:lnTo>
                  <a:pt x="11573" y="14821"/>
                </a:lnTo>
                <a:lnTo>
                  <a:pt x="11573" y="14819"/>
                </a:lnTo>
                <a:lnTo>
                  <a:pt x="11572" y="14819"/>
                </a:lnTo>
                <a:cubicBezTo>
                  <a:pt x="11571" y="14801"/>
                  <a:pt x="11571" y="14783"/>
                  <a:pt x="11571" y="14765"/>
                </a:cubicBezTo>
                <a:cubicBezTo>
                  <a:pt x="11571" y="14738"/>
                  <a:pt x="11571" y="14711"/>
                  <a:pt x="11573" y="14685"/>
                </a:cubicBezTo>
                <a:cubicBezTo>
                  <a:pt x="11573" y="14536"/>
                  <a:pt x="11578" y="14391"/>
                  <a:pt x="11587" y="14248"/>
                </a:cubicBezTo>
                <a:lnTo>
                  <a:pt x="11588" y="14216"/>
                </a:lnTo>
                <a:cubicBezTo>
                  <a:pt x="11588" y="14216"/>
                  <a:pt x="11588" y="14216"/>
                  <a:pt x="11588" y="14216"/>
                </a:cubicBezTo>
                <a:cubicBezTo>
                  <a:pt x="11677" y="12549"/>
                  <a:pt x="12175" y="11222"/>
                  <a:pt x="12811" y="10942"/>
                </a:cubicBezTo>
                <a:lnTo>
                  <a:pt x="12811" y="10936"/>
                </a:lnTo>
                <a:cubicBezTo>
                  <a:pt x="12821" y="10931"/>
                  <a:pt x="12830" y="10927"/>
                  <a:pt x="12840" y="10929"/>
                </a:cubicBezTo>
                <a:cubicBezTo>
                  <a:pt x="12895" y="10903"/>
                  <a:pt x="12952" y="10889"/>
                  <a:pt x="13009" y="10886"/>
                </a:cubicBezTo>
                <a:close/>
                <a:moveTo>
                  <a:pt x="10082" y="10878"/>
                </a:moveTo>
                <a:lnTo>
                  <a:pt x="10112" y="10886"/>
                </a:lnTo>
                <a:cubicBezTo>
                  <a:pt x="10170" y="10889"/>
                  <a:pt x="10226" y="10903"/>
                  <a:pt x="10281" y="10929"/>
                </a:cubicBezTo>
                <a:cubicBezTo>
                  <a:pt x="10291" y="10927"/>
                  <a:pt x="10301" y="10931"/>
                  <a:pt x="10310" y="10936"/>
                </a:cubicBezTo>
                <a:lnTo>
                  <a:pt x="10310" y="10942"/>
                </a:lnTo>
                <a:cubicBezTo>
                  <a:pt x="10946" y="11222"/>
                  <a:pt x="11444" y="12549"/>
                  <a:pt x="11533" y="14216"/>
                </a:cubicBezTo>
                <a:cubicBezTo>
                  <a:pt x="11533" y="14216"/>
                  <a:pt x="11534" y="14216"/>
                  <a:pt x="11534" y="14216"/>
                </a:cubicBezTo>
                <a:lnTo>
                  <a:pt x="11535" y="14248"/>
                </a:lnTo>
                <a:cubicBezTo>
                  <a:pt x="11544" y="14391"/>
                  <a:pt x="11548" y="14536"/>
                  <a:pt x="11548" y="14685"/>
                </a:cubicBezTo>
                <a:cubicBezTo>
                  <a:pt x="11550" y="14711"/>
                  <a:pt x="11550" y="14738"/>
                  <a:pt x="11550" y="14765"/>
                </a:cubicBezTo>
                <a:cubicBezTo>
                  <a:pt x="11550" y="14783"/>
                  <a:pt x="11550" y="14801"/>
                  <a:pt x="11549" y="14819"/>
                </a:cubicBezTo>
                <a:lnTo>
                  <a:pt x="11549" y="14819"/>
                </a:lnTo>
                <a:lnTo>
                  <a:pt x="11548" y="14821"/>
                </a:lnTo>
                <a:lnTo>
                  <a:pt x="11518" y="14813"/>
                </a:lnTo>
                <a:cubicBezTo>
                  <a:pt x="11461" y="14811"/>
                  <a:pt x="11404" y="14797"/>
                  <a:pt x="11349" y="14770"/>
                </a:cubicBezTo>
                <a:cubicBezTo>
                  <a:pt x="11339" y="14772"/>
                  <a:pt x="11330" y="14768"/>
                  <a:pt x="11320" y="14763"/>
                </a:cubicBezTo>
                <a:lnTo>
                  <a:pt x="11320" y="14758"/>
                </a:lnTo>
                <a:cubicBezTo>
                  <a:pt x="10684" y="14477"/>
                  <a:pt x="10186" y="13151"/>
                  <a:pt x="10097" y="11484"/>
                </a:cubicBezTo>
                <a:cubicBezTo>
                  <a:pt x="10097" y="11483"/>
                  <a:pt x="10097" y="11483"/>
                  <a:pt x="10097" y="11483"/>
                </a:cubicBezTo>
                <a:lnTo>
                  <a:pt x="10096" y="11452"/>
                </a:lnTo>
                <a:cubicBezTo>
                  <a:pt x="10087" y="11309"/>
                  <a:pt x="10082" y="11163"/>
                  <a:pt x="10082" y="11015"/>
                </a:cubicBezTo>
                <a:cubicBezTo>
                  <a:pt x="10080" y="10988"/>
                  <a:pt x="10080" y="10961"/>
                  <a:pt x="10080" y="10935"/>
                </a:cubicBezTo>
                <a:lnTo>
                  <a:pt x="10081" y="10881"/>
                </a:lnTo>
                <a:lnTo>
                  <a:pt x="10082" y="10881"/>
                </a:lnTo>
                <a:close/>
                <a:moveTo>
                  <a:pt x="10042" y="10878"/>
                </a:moveTo>
                <a:lnTo>
                  <a:pt x="10042" y="10881"/>
                </a:lnTo>
                <a:lnTo>
                  <a:pt x="10042" y="10881"/>
                </a:lnTo>
                <a:lnTo>
                  <a:pt x="10044" y="10935"/>
                </a:lnTo>
                <a:cubicBezTo>
                  <a:pt x="10044" y="10961"/>
                  <a:pt x="10043" y="10988"/>
                  <a:pt x="10041" y="11015"/>
                </a:cubicBezTo>
                <a:cubicBezTo>
                  <a:pt x="10041" y="11163"/>
                  <a:pt x="10037" y="11309"/>
                  <a:pt x="10028" y="11452"/>
                </a:cubicBezTo>
                <a:lnTo>
                  <a:pt x="10027" y="11483"/>
                </a:lnTo>
                <a:cubicBezTo>
                  <a:pt x="10027" y="11483"/>
                  <a:pt x="10026" y="11483"/>
                  <a:pt x="10026" y="11484"/>
                </a:cubicBezTo>
                <a:cubicBezTo>
                  <a:pt x="9937" y="13151"/>
                  <a:pt x="9439" y="14477"/>
                  <a:pt x="8803" y="14758"/>
                </a:cubicBezTo>
                <a:lnTo>
                  <a:pt x="8803" y="14763"/>
                </a:lnTo>
                <a:cubicBezTo>
                  <a:pt x="8794" y="14768"/>
                  <a:pt x="8784" y="14772"/>
                  <a:pt x="8774" y="14770"/>
                </a:cubicBezTo>
                <a:cubicBezTo>
                  <a:pt x="8719" y="14797"/>
                  <a:pt x="8663" y="14811"/>
                  <a:pt x="8605" y="14813"/>
                </a:cubicBezTo>
                <a:lnTo>
                  <a:pt x="8575" y="14821"/>
                </a:lnTo>
                <a:lnTo>
                  <a:pt x="8575" y="14819"/>
                </a:lnTo>
                <a:lnTo>
                  <a:pt x="8574" y="14819"/>
                </a:lnTo>
                <a:cubicBezTo>
                  <a:pt x="8573" y="14801"/>
                  <a:pt x="8573" y="14783"/>
                  <a:pt x="8573" y="14765"/>
                </a:cubicBezTo>
                <a:cubicBezTo>
                  <a:pt x="8573" y="14738"/>
                  <a:pt x="8573" y="14711"/>
                  <a:pt x="8575" y="14685"/>
                </a:cubicBezTo>
                <a:cubicBezTo>
                  <a:pt x="8575" y="14536"/>
                  <a:pt x="8580" y="14391"/>
                  <a:pt x="8589" y="14248"/>
                </a:cubicBezTo>
                <a:lnTo>
                  <a:pt x="8590" y="14216"/>
                </a:lnTo>
                <a:cubicBezTo>
                  <a:pt x="8590" y="14216"/>
                  <a:pt x="8590" y="14216"/>
                  <a:pt x="8591" y="14216"/>
                </a:cubicBezTo>
                <a:cubicBezTo>
                  <a:pt x="8680" y="12549"/>
                  <a:pt x="9177" y="11222"/>
                  <a:pt x="9813" y="10942"/>
                </a:cubicBezTo>
                <a:lnTo>
                  <a:pt x="9813" y="10936"/>
                </a:lnTo>
                <a:cubicBezTo>
                  <a:pt x="9823" y="10931"/>
                  <a:pt x="9832" y="10927"/>
                  <a:pt x="9842" y="10929"/>
                </a:cubicBezTo>
                <a:cubicBezTo>
                  <a:pt x="9897" y="10903"/>
                  <a:pt x="9954" y="10889"/>
                  <a:pt x="10011" y="10886"/>
                </a:cubicBezTo>
                <a:close/>
                <a:moveTo>
                  <a:pt x="7084" y="10878"/>
                </a:moveTo>
                <a:lnTo>
                  <a:pt x="7114" y="10886"/>
                </a:lnTo>
                <a:cubicBezTo>
                  <a:pt x="7172" y="10889"/>
                  <a:pt x="7228" y="10903"/>
                  <a:pt x="7283" y="10929"/>
                </a:cubicBezTo>
                <a:cubicBezTo>
                  <a:pt x="7293" y="10927"/>
                  <a:pt x="7303" y="10931"/>
                  <a:pt x="7312" y="10936"/>
                </a:cubicBezTo>
                <a:lnTo>
                  <a:pt x="7312" y="10942"/>
                </a:lnTo>
                <a:cubicBezTo>
                  <a:pt x="7948" y="11222"/>
                  <a:pt x="8446" y="12549"/>
                  <a:pt x="8535" y="14216"/>
                </a:cubicBezTo>
                <a:cubicBezTo>
                  <a:pt x="8535" y="14216"/>
                  <a:pt x="8536" y="14216"/>
                  <a:pt x="8536" y="14216"/>
                </a:cubicBezTo>
                <a:lnTo>
                  <a:pt x="8537" y="14248"/>
                </a:lnTo>
                <a:cubicBezTo>
                  <a:pt x="8546" y="14391"/>
                  <a:pt x="8550" y="14536"/>
                  <a:pt x="8550" y="14685"/>
                </a:cubicBezTo>
                <a:cubicBezTo>
                  <a:pt x="8552" y="14711"/>
                  <a:pt x="8553" y="14738"/>
                  <a:pt x="8553" y="14765"/>
                </a:cubicBezTo>
                <a:cubicBezTo>
                  <a:pt x="8553" y="14783"/>
                  <a:pt x="8552" y="14801"/>
                  <a:pt x="8551" y="14819"/>
                </a:cubicBezTo>
                <a:lnTo>
                  <a:pt x="8551" y="14819"/>
                </a:lnTo>
                <a:lnTo>
                  <a:pt x="8551" y="14821"/>
                </a:lnTo>
                <a:lnTo>
                  <a:pt x="8520" y="14813"/>
                </a:lnTo>
                <a:cubicBezTo>
                  <a:pt x="8463" y="14811"/>
                  <a:pt x="8406" y="14797"/>
                  <a:pt x="8351" y="14770"/>
                </a:cubicBezTo>
                <a:cubicBezTo>
                  <a:pt x="8341" y="14772"/>
                  <a:pt x="8332" y="14768"/>
                  <a:pt x="8322" y="14763"/>
                </a:cubicBezTo>
                <a:lnTo>
                  <a:pt x="8322" y="14758"/>
                </a:lnTo>
                <a:cubicBezTo>
                  <a:pt x="7686" y="14477"/>
                  <a:pt x="7189" y="13151"/>
                  <a:pt x="7099" y="11484"/>
                </a:cubicBezTo>
                <a:cubicBezTo>
                  <a:pt x="7099" y="11483"/>
                  <a:pt x="7099" y="11483"/>
                  <a:pt x="7099" y="11483"/>
                </a:cubicBezTo>
                <a:lnTo>
                  <a:pt x="7098" y="11452"/>
                </a:lnTo>
                <a:cubicBezTo>
                  <a:pt x="7089" y="11309"/>
                  <a:pt x="7084" y="11163"/>
                  <a:pt x="7084" y="11015"/>
                </a:cubicBezTo>
                <a:cubicBezTo>
                  <a:pt x="7082" y="10988"/>
                  <a:pt x="7082" y="10961"/>
                  <a:pt x="7082" y="10935"/>
                </a:cubicBezTo>
                <a:lnTo>
                  <a:pt x="7083" y="10881"/>
                </a:lnTo>
                <a:lnTo>
                  <a:pt x="7084" y="10881"/>
                </a:lnTo>
                <a:close/>
                <a:moveTo>
                  <a:pt x="7044" y="10878"/>
                </a:moveTo>
                <a:lnTo>
                  <a:pt x="7044" y="10881"/>
                </a:lnTo>
                <a:lnTo>
                  <a:pt x="7045" y="10881"/>
                </a:lnTo>
                <a:lnTo>
                  <a:pt x="7046" y="10935"/>
                </a:lnTo>
                <a:cubicBezTo>
                  <a:pt x="7046" y="10961"/>
                  <a:pt x="7046" y="10988"/>
                  <a:pt x="7043" y="11015"/>
                </a:cubicBezTo>
                <a:cubicBezTo>
                  <a:pt x="7043" y="11163"/>
                  <a:pt x="7039" y="11309"/>
                  <a:pt x="7030" y="11452"/>
                </a:cubicBezTo>
                <a:lnTo>
                  <a:pt x="7029" y="11483"/>
                </a:lnTo>
                <a:cubicBezTo>
                  <a:pt x="7029" y="11483"/>
                  <a:pt x="7028" y="11483"/>
                  <a:pt x="7028" y="11484"/>
                </a:cubicBezTo>
                <a:cubicBezTo>
                  <a:pt x="6939" y="13151"/>
                  <a:pt x="6441" y="14477"/>
                  <a:pt x="5805" y="14758"/>
                </a:cubicBezTo>
                <a:lnTo>
                  <a:pt x="5805" y="14763"/>
                </a:lnTo>
                <a:cubicBezTo>
                  <a:pt x="5796" y="14768"/>
                  <a:pt x="5786" y="14772"/>
                  <a:pt x="5776" y="14770"/>
                </a:cubicBezTo>
                <a:cubicBezTo>
                  <a:pt x="5721" y="14797"/>
                  <a:pt x="5665" y="14811"/>
                  <a:pt x="5607" y="14813"/>
                </a:cubicBezTo>
                <a:lnTo>
                  <a:pt x="5577" y="14821"/>
                </a:lnTo>
                <a:lnTo>
                  <a:pt x="5577" y="14819"/>
                </a:lnTo>
                <a:lnTo>
                  <a:pt x="5576" y="14819"/>
                </a:lnTo>
                <a:cubicBezTo>
                  <a:pt x="5575" y="14801"/>
                  <a:pt x="5575" y="14783"/>
                  <a:pt x="5575" y="14765"/>
                </a:cubicBezTo>
                <a:cubicBezTo>
                  <a:pt x="5575" y="14738"/>
                  <a:pt x="5575" y="14711"/>
                  <a:pt x="5578" y="14685"/>
                </a:cubicBezTo>
                <a:cubicBezTo>
                  <a:pt x="5577" y="14536"/>
                  <a:pt x="5582" y="14391"/>
                  <a:pt x="5591" y="14248"/>
                </a:cubicBezTo>
                <a:lnTo>
                  <a:pt x="5592" y="14216"/>
                </a:lnTo>
                <a:cubicBezTo>
                  <a:pt x="5592" y="14216"/>
                  <a:pt x="5592" y="14216"/>
                  <a:pt x="5593" y="14216"/>
                </a:cubicBezTo>
                <a:cubicBezTo>
                  <a:pt x="5682" y="12549"/>
                  <a:pt x="6180" y="11222"/>
                  <a:pt x="6815" y="10942"/>
                </a:cubicBezTo>
                <a:lnTo>
                  <a:pt x="6816" y="10936"/>
                </a:lnTo>
                <a:cubicBezTo>
                  <a:pt x="6825" y="10931"/>
                  <a:pt x="6834" y="10927"/>
                  <a:pt x="6844" y="10929"/>
                </a:cubicBezTo>
                <a:cubicBezTo>
                  <a:pt x="6900" y="10903"/>
                  <a:pt x="6956" y="10889"/>
                  <a:pt x="7013" y="10886"/>
                </a:cubicBezTo>
                <a:close/>
                <a:moveTo>
                  <a:pt x="4086" y="10878"/>
                </a:moveTo>
                <a:lnTo>
                  <a:pt x="4116" y="10886"/>
                </a:lnTo>
                <a:cubicBezTo>
                  <a:pt x="4174" y="10889"/>
                  <a:pt x="4230" y="10903"/>
                  <a:pt x="4285" y="10929"/>
                </a:cubicBezTo>
                <a:cubicBezTo>
                  <a:pt x="4295" y="10927"/>
                  <a:pt x="4305" y="10931"/>
                  <a:pt x="4314" y="10936"/>
                </a:cubicBezTo>
                <a:lnTo>
                  <a:pt x="4314" y="10942"/>
                </a:lnTo>
                <a:cubicBezTo>
                  <a:pt x="4950" y="11222"/>
                  <a:pt x="5448" y="12549"/>
                  <a:pt x="5537" y="14216"/>
                </a:cubicBezTo>
                <a:cubicBezTo>
                  <a:pt x="5537" y="14216"/>
                  <a:pt x="5538" y="14216"/>
                  <a:pt x="5538" y="14216"/>
                </a:cubicBezTo>
                <a:lnTo>
                  <a:pt x="5539" y="14248"/>
                </a:lnTo>
                <a:cubicBezTo>
                  <a:pt x="5548" y="14391"/>
                  <a:pt x="5552" y="14536"/>
                  <a:pt x="5552" y="14685"/>
                </a:cubicBezTo>
                <a:cubicBezTo>
                  <a:pt x="5555" y="14711"/>
                  <a:pt x="5555" y="14738"/>
                  <a:pt x="5555" y="14765"/>
                </a:cubicBezTo>
                <a:cubicBezTo>
                  <a:pt x="5555" y="14783"/>
                  <a:pt x="5555" y="14801"/>
                  <a:pt x="5554" y="14819"/>
                </a:cubicBezTo>
                <a:lnTo>
                  <a:pt x="5553" y="14819"/>
                </a:lnTo>
                <a:lnTo>
                  <a:pt x="5553" y="14821"/>
                </a:lnTo>
                <a:lnTo>
                  <a:pt x="5522" y="14813"/>
                </a:lnTo>
                <a:cubicBezTo>
                  <a:pt x="5465" y="14811"/>
                  <a:pt x="5408" y="14797"/>
                  <a:pt x="5353" y="14770"/>
                </a:cubicBezTo>
                <a:cubicBezTo>
                  <a:pt x="5343" y="14772"/>
                  <a:pt x="5334" y="14768"/>
                  <a:pt x="5325" y="14763"/>
                </a:cubicBezTo>
                <a:lnTo>
                  <a:pt x="5324" y="14758"/>
                </a:lnTo>
                <a:cubicBezTo>
                  <a:pt x="4689" y="14477"/>
                  <a:pt x="4191" y="13151"/>
                  <a:pt x="4102" y="11484"/>
                </a:cubicBezTo>
                <a:cubicBezTo>
                  <a:pt x="4101" y="11483"/>
                  <a:pt x="4101" y="11483"/>
                  <a:pt x="4101" y="11483"/>
                </a:cubicBezTo>
                <a:lnTo>
                  <a:pt x="4100" y="11452"/>
                </a:lnTo>
                <a:cubicBezTo>
                  <a:pt x="4091" y="11309"/>
                  <a:pt x="4086" y="11163"/>
                  <a:pt x="4087" y="11015"/>
                </a:cubicBezTo>
                <a:cubicBezTo>
                  <a:pt x="4084" y="10988"/>
                  <a:pt x="4084" y="10961"/>
                  <a:pt x="4084" y="10935"/>
                </a:cubicBezTo>
                <a:lnTo>
                  <a:pt x="4085" y="10881"/>
                </a:lnTo>
                <a:lnTo>
                  <a:pt x="4086" y="10881"/>
                </a:lnTo>
                <a:close/>
                <a:moveTo>
                  <a:pt x="4046" y="10878"/>
                </a:moveTo>
                <a:lnTo>
                  <a:pt x="4046" y="10881"/>
                </a:lnTo>
                <a:lnTo>
                  <a:pt x="4047" y="10881"/>
                </a:lnTo>
                <a:lnTo>
                  <a:pt x="4048" y="10935"/>
                </a:lnTo>
                <a:cubicBezTo>
                  <a:pt x="4048" y="10961"/>
                  <a:pt x="4048" y="10988"/>
                  <a:pt x="4045" y="11015"/>
                </a:cubicBezTo>
                <a:cubicBezTo>
                  <a:pt x="4045" y="11163"/>
                  <a:pt x="4041" y="11309"/>
                  <a:pt x="4032" y="11452"/>
                </a:cubicBezTo>
                <a:lnTo>
                  <a:pt x="4031" y="11483"/>
                </a:lnTo>
                <a:cubicBezTo>
                  <a:pt x="4031" y="11483"/>
                  <a:pt x="4031" y="11483"/>
                  <a:pt x="4030" y="11484"/>
                </a:cubicBezTo>
                <a:cubicBezTo>
                  <a:pt x="3941" y="13151"/>
                  <a:pt x="3443" y="14477"/>
                  <a:pt x="2807" y="14758"/>
                </a:cubicBezTo>
                <a:lnTo>
                  <a:pt x="2807" y="14763"/>
                </a:lnTo>
                <a:cubicBezTo>
                  <a:pt x="2798" y="14768"/>
                  <a:pt x="2788" y="14772"/>
                  <a:pt x="2779" y="14770"/>
                </a:cubicBezTo>
                <a:cubicBezTo>
                  <a:pt x="2723" y="14797"/>
                  <a:pt x="2667" y="14811"/>
                  <a:pt x="2609" y="14813"/>
                </a:cubicBezTo>
                <a:lnTo>
                  <a:pt x="2579" y="14821"/>
                </a:lnTo>
                <a:lnTo>
                  <a:pt x="2579" y="14819"/>
                </a:lnTo>
                <a:lnTo>
                  <a:pt x="2578" y="14819"/>
                </a:lnTo>
                <a:cubicBezTo>
                  <a:pt x="2577" y="14801"/>
                  <a:pt x="2577" y="14783"/>
                  <a:pt x="2577" y="14765"/>
                </a:cubicBezTo>
                <a:cubicBezTo>
                  <a:pt x="2577" y="14738"/>
                  <a:pt x="2577" y="14711"/>
                  <a:pt x="2580" y="14685"/>
                </a:cubicBezTo>
                <a:cubicBezTo>
                  <a:pt x="2580" y="14536"/>
                  <a:pt x="2584" y="14391"/>
                  <a:pt x="2593" y="14248"/>
                </a:cubicBezTo>
                <a:lnTo>
                  <a:pt x="2594" y="14216"/>
                </a:lnTo>
                <a:cubicBezTo>
                  <a:pt x="2594" y="14216"/>
                  <a:pt x="2594" y="14216"/>
                  <a:pt x="2595" y="14216"/>
                </a:cubicBezTo>
                <a:cubicBezTo>
                  <a:pt x="2684" y="12549"/>
                  <a:pt x="3182" y="11222"/>
                  <a:pt x="3817" y="10942"/>
                </a:cubicBezTo>
                <a:lnTo>
                  <a:pt x="3818" y="10936"/>
                </a:lnTo>
                <a:cubicBezTo>
                  <a:pt x="3827" y="10931"/>
                  <a:pt x="3836" y="10927"/>
                  <a:pt x="3846" y="10929"/>
                </a:cubicBezTo>
                <a:cubicBezTo>
                  <a:pt x="3902" y="10903"/>
                  <a:pt x="3958" y="10889"/>
                  <a:pt x="4015" y="10886"/>
                </a:cubicBezTo>
                <a:close/>
                <a:moveTo>
                  <a:pt x="1088" y="10878"/>
                </a:moveTo>
                <a:lnTo>
                  <a:pt x="1118" y="10886"/>
                </a:lnTo>
                <a:cubicBezTo>
                  <a:pt x="1176" y="10889"/>
                  <a:pt x="1232" y="10903"/>
                  <a:pt x="1288" y="10929"/>
                </a:cubicBezTo>
                <a:cubicBezTo>
                  <a:pt x="1297" y="10927"/>
                  <a:pt x="1307" y="10931"/>
                  <a:pt x="1316" y="10936"/>
                </a:cubicBezTo>
                <a:lnTo>
                  <a:pt x="1316" y="10942"/>
                </a:lnTo>
                <a:cubicBezTo>
                  <a:pt x="1952" y="11222"/>
                  <a:pt x="2450" y="12549"/>
                  <a:pt x="2539" y="14216"/>
                </a:cubicBezTo>
                <a:cubicBezTo>
                  <a:pt x="2540" y="14216"/>
                  <a:pt x="2540" y="14216"/>
                  <a:pt x="2540" y="14216"/>
                </a:cubicBezTo>
                <a:lnTo>
                  <a:pt x="2541" y="14248"/>
                </a:lnTo>
                <a:cubicBezTo>
                  <a:pt x="2550" y="14391"/>
                  <a:pt x="2554" y="14536"/>
                  <a:pt x="2554" y="14685"/>
                </a:cubicBezTo>
                <a:cubicBezTo>
                  <a:pt x="2557" y="14711"/>
                  <a:pt x="2557" y="14738"/>
                  <a:pt x="2557" y="14765"/>
                </a:cubicBezTo>
                <a:cubicBezTo>
                  <a:pt x="2557" y="14783"/>
                  <a:pt x="2557" y="14801"/>
                  <a:pt x="2556" y="14819"/>
                </a:cubicBezTo>
                <a:lnTo>
                  <a:pt x="2555" y="14819"/>
                </a:lnTo>
                <a:lnTo>
                  <a:pt x="2555" y="14821"/>
                </a:lnTo>
                <a:lnTo>
                  <a:pt x="2524" y="14813"/>
                </a:lnTo>
                <a:cubicBezTo>
                  <a:pt x="2467" y="14811"/>
                  <a:pt x="2411" y="14797"/>
                  <a:pt x="2355" y="14770"/>
                </a:cubicBezTo>
                <a:cubicBezTo>
                  <a:pt x="2345" y="14772"/>
                  <a:pt x="2336" y="14768"/>
                  <a:pt x="2327" y="14763"/>
                </a:cubicBezTo>
                <a:lnTo>
                  <a:pt x="2326" y="14758"/>
                </a:lnTo>
                <a:cubicBezTo>
                  <a:pt x="1691" y="14477"/>
                  <a:pt x="1193" y="13151"/>
                  <a:pt x="1104" y="11484"/>
                </a:cubicBezTo>
                <a:cubicBezTo>
                  <a:pt x="1103" y="11483"/>
                  <a:pt x="1103" y="11483"/>
                  <a:pt x="1103" y="11483"/>
                </a:cubicBezTo>
                <a:lnTo>
                  <a:pt x="1102" y="11452"/>
                </a:lnTo>
                <a:cubicBezTo>
                  <a:pt x="1093" y="11309"/>
                  <a:pt x="1089" y="11163"/>
                  <a:pt x="1089" y="11015"/>
                </a:cubicBezTo>
                <a:cubicBezTo>
                  <a:pt x="1086" y="10988"/>
                  <a:pt x="1086" y="10961"/>
                  <a:pt x="1086" y="10935"/>
                </a:cubicBezTo>
                <a:lnTo>
                  <a:pt x="1087" y="10881"/>
                </a:lnTo>
                <a:lnTo>
                  <a:pt x="1088" y="10881"/>
                </a:lnTo>
                <a:close/>
                <a:moveTo>
                  <a:pt x="1048" y="10878"/>
                </a:moveTo>
                <a:lnTo>
                  <a:pt x="1048" y="10881"/>
                </a:lnTo>
                <a:lnTo>
                  <a:pt x="1049" y="10881"/>
                </a:lnTo>
                <a:lnTo>
                  <a:pt x="1050" y="10935"/>
                </a:lnTo>
                <a:cubicBezTo>
                  <a:pt x="1050" y="10961"/>
                  <a:pt x="1050" y="10988"/>
                  <a:pt x="1047" y="11015"/>
                </a:cubicBezTo>
                <a:cubicBezTo>
                  <a:pt x="1047" y="11163"/>
                  <a:pt x="1043" y="11309"/>
                  <a:pt x="1034" y="11452"/>
                </a:cubicBezTo>
                <a:lnTo>
                  <a:pt x="1033" y="11483"/>
                </a:lnTo>
                <a:cubicBezTo>
                  <a:pt x="1033" y="11483"/>
                  <a:pt x="1033" y="11483"/>
                  <a:pt x="1032" y="11484"/>
                </a:cubicBezTo>
                <a:cubicBezTo>
                  <a:pt x="952" y="12979"/>
                  <a:pt x="543" y="14201"/>
                  <a:pt x="0" y="14632"/>
                </a:cubicBezTo>
                <a:lnTo>
                  <a:pt x="0" y="14007"/>
                </a:lnTo>
                <a:cubicBezTo>
                  <a:pt x="406" y="13615"/>
                  <a:pt x="713" y="12692"/>
                  <a:pt x="796" y="11563"/>
                </a:cubicBezTo>
                <a:cubicBezTo>
                  <a:pt x="459" y="11756"/>
                  <a:pt x="173" y="12300"/>
                  <a:pt x="0" y="13046"/>
                </a:cubicBezTo>
                <a:lnTo>
                  <a:pt x="0" y="12069"/>
                </a:lnTo>
                <a:cubicBezTo>
                  <a:pt x="215" y="11488"/>
                  <a:pt x="500" y="11083"/>
                  <a:pt x="820" y="10942"/>
                </a:cubicBezTo>
                <a:lnTo>
                  <a:pt x="820" y="10936"/>
                </a:lnTo>
                <a:cubicBezTo>
                  <a:pt x="829" y="10931"/>
                  <a:pt x="839" y="10927"/>
                  <a:pt x="848" y="10929"/>
                </a:cubicBezTo>
                <a:cubicBezTo>
                  <a:pt x="904" y="10903"/>
                  <a:pt x="960" y="10889"/>
                  <a:pt x="1018" y="10886"/>
                </a:cubicBezTo>
                <a:close/>
                <a:moveTo>
                  <a:pt x="20290" y="7597"/>
                </a:moveTo>
                <a:cubicBezTo>
                  <a:pt x="19803" y="7874"/>
                  <a:pt x="19422" y="8881"/>
                  <a:pt x="19328" y="10151"/>
                </a:cubicBezTo>
                <a:cubicBezTo>
                  <a:pt x="19815" y="9874"/>
                  <a:pt x="20196" y="8867"/>
                  <a:pt x="20290" y="7597"/>
                </a:cubicBezTo>
                <a:close/>
                <a:moveTo>
                  <a:pt x="17821" y="7597"/>
                </a:moveTo>
                <a:cubicBezTo>
                  <a:pt x="17915" y="8867"/>
                  <a:pt x="18296" y="9874"/>
                  <a:pt x="18783" y="10151"/>
                </a:cubicBezTo>
                <a:cubicBezTo>
                  <a:pt x="18689" y="8881"/>
                  <a:pt x="18308" y="7874"/>
                  <a:pt x="17821" y="7597"/>
                </a:cubicBezTo>
                <a:close/>
                <a:moveTo>
                  <a:pt x="17292" y="7597"/>
                </a:moveTo>
                <a:cubicBezTo>
                  <a:pt x="16805" y="7874"/>
                  <a:pt x="16424" y="8881"/>
                  <a:pt x="16330" y="10151"/>
                </a:cubicBezTo>
                <a:cubicBezTo>
                  <a:pt x="16817" y="9874"/>
                  <a:pt x="17198" y="8867"/>
                  <a:pt x="17292" y="7597"/>
                </a:cubicBezTo>
                <a:close/>
                <a:moveTo>
                  <a:pt x="14823" y="7597"/>
                </a:moveTo>
                <a:cubicBezTo>
                  <a:pt x="14917" y="8867"/>
                  <a:pt x="15298" y="9874"/>
                  <a:pt x="15785" y="10151"/>
                </a:cubicBezTo>
                <a:cubicBezTo>
                  <a:pt x="15691" y="8881"/>
                  <a:pt x="15310" y="7874"/>
                  <a:pt x="14823" y="7597"/>
                </a:cubicBezTo>
                <a:close/>
                <a:moveTo>
                  <a:pt x="14294" y="7597"/>
                </a:moveTo>
                <a:cubicBezTo>
                  <a:pt x="13807" y="7874"/>
                  <a:pt x="13426" y="8881"/>
                  <a:pt x="13332" y="10151"/>
                </a:cubicBezTo>
                <a:cubicBezTo>
                  <a:pt x="13819" y="9874"/>
                  <a:pt x="14200" y="8867"/>
                  <a:pt x="14294" y="7597"/>
                </a:cubicBezTo>
                <a:close/>
                <a:moveTo>
                  <a:pt x="11825" y="7597"/>
                </a:moveTo>
                <a:cubicBezTo>
                  <a:pt x="11919" y="8867"/>
                  <a:pt x="12300" y="9874"/>
                  <a:pt x="12787" y="10151"/>
                </a:cubicBezTo>
                <a:cubicBezTo>
                  <a:pt x="12693" y="8881"/>
                  <a:pt x="12312" y="7874"/>
                  <a:pt x="11825" y="7597"/>
                </a:cubicBezTo>
                <a:close/>
                <a:moveTo>
                  <a:pt x="11296" y="7597"/>
                </a:moveTo>
                <a:cubicBezTo>
                  <a:pt x="10809" y="7874"/>
                  <a:pt x="10428" y="8881"/>
                  <a:pt x="10334" y="10151"/>
                </a:cubicBezTo>
                <a:cubicBezTo>
                  <a:pt x="10821" y="9874"/>
                  <a:pt x="11202" y="8867"/>
                  <a:pt x="11296" y="7597"/>
                </a:cubicBezTo>
                <a:close/>
                <a:moveTo>
                  <a:pt x="8827" y="7597"/>
                </a:moveTo>
                <a:cubicBezTo>
                  <a:pt x="8921" y="8867"/>
                  <a:pt x="9302" y="9874"/>
                  <a:pt x="9790" y="10151"/>
                </a:cubicBezTo>
                <a:cubicBezTo>
                  <a:pt x="9695" y="8881"/>
                  <a:pt x="9315" y="7874"/>
                  <a:pt x="8827" y="7597"/>
                </a:cubicBezTo>
                <a:close/>
                <a:moveTo>
                  <a:pt x="8299" y="7597"/>
                </a:moveTo>
                <a:cubicBezTo>
                  <a:pt x="7811" y="7874"/>
                  <a:pt x="7430" y="8881"/>
                  <a:pt x="7336" y="10151"/>
                </a:cubicBezTo>
                <a:cubicBezTo>
                  <a:pt x="7824" y="9874"/>
                  <a:pt x="8204" y="8867"/>
                  <a:pt x="8299" y="7597"/>
                </a:cubicBezTo>
                <a:close/>
                <a:moveTo>
                  <a:pt x="5829" y="7597"/>
                </a:moveTo>
                <a:cubicBezTo>
                  <a:pt x="5923" y="8867"/>
                  <a:pt x="6304" y="9874"/>
                  <a:pt x="6792" y="10151"/>
                </a:cubicBezTo>
                <a:cubicBezTo>
                  <a:pt x="6697" y="8881"/>
                  <a:pt x="6317" y="7874"/>
                  <a:pt x="5829" y="7597"/>
                </a:cubicBezTo>
                <a:close/>
                <a:moveTo>
                  <a:pt x="5301" y="7597"/>
                </a:moveTo>
                <a:cubicBezTo>
                  <a:pt x="4813" y="7874"/>
                  <a:pt x="4432" y="8881"/>
                  <a:pt x="4338" y="10151"/>
                </a:cubicBezTo>
                <a:cubicBezTo>
                  <a:pt x="4826" y="9874"/>
                  <a:pt x="5206" y="8867"/>
                  <a:pt x="5301" y="7597"/>
                </a:cubicBezTo>
                <a:close/>
                <a:moveTo>
                  <a:pt x="2831" y="7597"/>
                </a:moveTo>
                <a:cubicBezTo>
                  <a:pt x="2926" y="8867"/>
                  <a:pt x="3306" y="9874"/>
                  <a:pt x="3794" y="10151"/>
                </a:cubicBezTo>
                <a:cubicBezTo>
                  <a:pt x="3699" y="8881"/>
                  <a:pt x="3319" y="7874"/>
                  <a:pt x="2831" y="7597"/>
                </a:cubicBezTo>
                <a:close/>
                <a:moveTo>
                  <a:pt x="2303" y="7597"/>
                </a:moveTo>
                <a:cubicBezTo>
                  <a:pt x="1815" y="7874"/>
                  <a:pt x="1435" y="8881"/>
                  <a:pt x="1340" y="10151"/>
                </a:cubicBezTo>
                <a:cubicBezTo>
                  <a:pt x="1828" y="9874"/>
                  <a:pt x="2208" y="8867"/>
                  <a:pt x="2303" y="7597"/>
                </a:cubicBezTo>
                <a:close/>
                <a:moveTo>
                  <a:pt x="0" y="7106"/>
                </a:moveTo>
                <a:cubicBezTo>
                  <a:pt x="543" y="7533"/>
                  <a:pt x="952" y="8745"/>
                  <a:pt x="1032" y="10230"/>
                </a:cubicBezTo>
                <a:cubicBezTo>
                  <a:pt x="1033" y="10230"/>
                  <a:pt x="1033" y="10230"/>
                  <a:pt x="1033" y="10230"/>
                </a:cubicBezTo>
                <a:lnTo>
                  <a:pt x="1034" y="10261"/>
                </a:lnTo>
                <a:cubicBezTo>
                  <a:pt x="1043" y="10403"/>
                  <a:pt x="1047" y="10548"/>
                  <a:pt x="1047" y="10695"/>
                </a:cubicBezTo>
                <a:cubicBezTo>
                  <a:pt x="1050" y="10721"/>
                  <a:pt x="1050" y="10748"/>
                  <a:pt x="1050" y="10774"/>
                </a:cubicBezTo>
                <a:cubicBezTo>
                  <a:pt x="1050" y="10792"/>
                  <a:pt x="1050" y="10810"/>
                  <a:pt x="1049" y="10828"/>
                </a:cubicBezTo>
                <a:lnTo>
                  <a:pt x="1048" y="10828"/>
                </a:lnTo>
                <a:lnTo>
                  <a:pt x="1048" y="10830"/>
                </a:lnTo>
                <a:lnTo>
                  <a:pt x="1018" y="10822"/>
                </a:lnTo>
                <a:cubicBezTo>
                  <a:pt x="960" y="10820"/>
                  <a:pt x="904" y="10806"/>
                  <a:pt x="848" y="10780"/>
                </a:cubicBezTo>
                <a:cubicBezTo>
                  <a:pt x="839" y="10782"/>
                  <a:pt x="829" y="10777"/>
                  <a:pt x="820" y="10773"/>
                </a:cubicBezTo>
                <a:lnTo>
                  <a:pt x="820" y="10767"/>
                </a:lnTo>
                <a:cubicBezTo>
                  <a:pt x="500" y="10627"/>
                  <a:pt x="215" y="10225"/>
                  <a:pt x="0" y="9649"/>
                </a:cubicBezTo>
                <a:lnTo>
                  <a:pt x="0" y="8680"/>
                </a:lnTo>
                <a:cubicBezTo>
                  <a:pt x="173" y="9419"/>
                  <a:pt x="459" y="9959"/>
                  <a:pt x="796" y="10151"/>
                </a:cubicBezTo>
                <a:cubicBezTo>
                  <a:pt x="713" y="9030"/>
                  <a:pt x="406" y="8114"/>
                  <a:pt x="0" y="7726"/>
                </a:cubicBezTo>
                <a:close/>
                <a:moveTo>
                  <a:pt x="20567" y="6918"/>
                </a:moveTo>
                <a:lnTo>
                  <a:pt x="20597" y="6926"/>
                </a:lnTo>
                <a:cubicBezTo>
                  <a:pt x="20654" y="6928"/>
                  <a:pt x="20711" y="6942"/>
                  <a:pt x="20766" y="6968"/>
                </a:cubicBezTo>
                <a:cubicBezTo>
                  <a:pt x="20776" y="6967"/>
                  <a:pt x="20785" y="6971"/>
                  <a:pt x="20795" y="6976"/>
                </a:cubicBezTo>
                <a:lnTo>
                  <a:pt x="20795" y="6981"/>
                </a:lnTo>
                <a:cubicBezTo>
                  <a:pt x="21108" y="7118"/>
                  <a:pt x="21387" y="7506"/>
                  <a:pt x="21600" y="8064"/>
                </a:cubicBezTo>
                <a:lnTo>
                  <a:pt x="21600" y="9009"/>
                </a:lnTo>
                <a:cubicBezTo>
                  <a:pt x="21426" y="8300"/>
                  <a:pt x="21146" y="7784"/>
                  <a:pt x="20819" y="7597"/>
                </a:cubicBezTo>
                <a:cubicBezTo>
                  <a:pt x="20901" y="8705"/>
                  <a:pt x="21201" y="9612"/>
                  <a:pt x="21600" y="10009"/>
                </a:cubicBezTo>
                <a:lnTo>
                  <a:pt x="21600" y="10633"/>
                </a:lnTo>
                <a:cubicBezTo>
                  <a:pt x="21064" y="10194"/>
                  <a:pt x="20661" y="8990"/>
                  <a:pt x="20582" y="7519"/>
                </a:cubicBezTo>
                <a:cubicBezTo>
                  <a:pt x="20582" y="7519"/>
                  <a:pt x="20582" y="7519"/>
                  <a:pt x="20581" y="7519"/>
                </a:cubicBezTo>
                <a:lnTo>
                  <a:pt x="20580" y="7487"/>
                </a:lnTo>
                <a:cubicBezTo>
                  <a:pt x="20571" y="7345"/>
                  <a:pt x="20567" y="7201"/>
                  <a:pt x="20567" y="7054"/>
                </a:cubicBezTo>
                <a:cubicBezTo>
                  <a:pt x="20565" y="7027"/>
                  <a:pt x="20565" y="7001"/>
                  <a:pt x="20565" y="6974"/>
                </a:cubicBezTo>
                <a:lnTo>
                  <a:pt x="20566" y="6921"/>
                </a:lnTo>
                <a:lnTo>
                  <a:pt x="20567" y="6921"/>
                </a:lnTo>
                <a:close/>
                <a:moveTo>
                  <a:pt x="20542" y="6918"/>
                </a:moveTo>
                <a:lnTo>
                  <a:pt x="20542" y="6921"/>
                </a:lnTo>
                <a:lnTo>
                  <a:pt x="20543" y="6921"/>
                </a:lnTo>
                <a:lnTo>
                  <a:pt x="20544" y="6974"/>
                </a:lnTo>
                <a:cubicBezTo>
                  <a:pt x="20544" y="7001"/>
                  <a:pt x="20544" y="7027"/>
                  <a:pt x="20542" y="7054"/>
                </a:cubicBezTo>
                <a:cubicBezTo>
                  <a:pt x="20542" y="7201"/>
                  <a:pt x="20537" y="7345"/>
                  <a:pt x="20528" y="7487"/>
                </a:cubicBezTo>
                <a:lnTo>
                  <a:pt x="20528" y="7519"/>
                </a:lnTo>
                <a:cubicBezTo>
                  <a:pt x="20527" y="7519"/>
                  <a:pt x="20527" y="7519"/>
                  <a:pt x="20527" y="7519"/>
                </a:cubicBezTo>
                <a:cubicBezTo>
                  <a:pt x="20438" y="9173"/>
                  <a:pt x="19940" y="10489"/>
                  <a:pt x="19304" y="10767"/>
                </a:cubicBezTo>
                <a:lnTo>
                  <a:pt x="19304" y="10773"/>
                </a:lnTo>
                <a:cubicBezTo>
                  <a:pt x="19294" y="10777"/>
                  <a:pt x="19285" y="10782"/>
                  <a:pt x="19275" y="10780"/>
                </a:cubicBezTo>
                <a:cubicBezTo>
                  <a:pt x="19220" y="10806"/>
                  <a:pt x="19163" y="10820"/>
                  <a:pt x="19106" y="10822"/>
                </a:cubicBezTo>
                <a:lnTo>
                  <a:pt x="19076" y="10830"/>
                </a:lnTo>
                <a:lnTo>
                  <a:pt x="19076" y="10828"/>
                </a:lnTo>
                <a:lnTo>
                  <a:pt x="19075" y="10828"/>
                </a:lnTo>
                <a:cubicBezTo>
                  <a:pt x="19074" y="10810"/>
                  <a:pt x="19074" y="10792"/>
                  <a:pt x="19074" y="10774"/>
                </a:cubicBezTo>
                <a:cubicBezTo>
                  <a:pt x="19074" y="10748"/>
                  <a:pt x="19074" y="10721"/>
                  <a:pt x="19076" y="10695"/>
                </a:cubicBezTo>
                <a:cubicBezTo>
                  <a:pt x="19076" y="10548"/>
                  <a:pt x="19080" y="10403"/>
                  <a:pt x="19089" y="10261"/>
                </a:cubicBezTo>
                <a:lnTo>
                  <a:pt x="19090" y="10230"/>
                </a:lnTo>
                <a:cubicBezTo>
                  <a:pt x="19091" y="10230"/>
                  <a:pt x="19091" y="10230"/>
                  <a:pt x="19091" y="10230"/>
                </a:cubicBezTo>
                <a:cubicBezTo>
                  <a:pt x="19180" y="8576"/>
                  <a:pt x="19678" y="7260"/>
                  <a:pt x="20314" y="6981"/>
                </a:cubicBezTo>
                <a:lnTo>
                  <a:pt x="20314" y="6976"/>
                </a:lnTo>
                <a:cubicBezTo>
                  <a:pt x="20323" y="6971"/>
                  <a:pt x="20333" y="6967"/>
                  <a:pt x="20343" y="6968"/>
                </a:cubicBezTo>
                <a:cubicBezTo>
                  <a:pt x="20398" y="6942"/>
                  <a:pt x="20455" y="6928"/>
                  <a:pt x="20512" y="6926"/>
                </a:cubicBezTo>
                <a:close/>
                <a:moveTo>
                  <a:pt x="17569" y="6918"/>
                </a:moveTo>
                <a:lnTo>
                  <a:pt x="17599" y="6926"/>
                </a:lnTo>
                <a:cubicBezTo>
                  <a:pt x="17656" y="6928"/>
                  <a:pt x="17713" y="6942"/>
                  <a:pt x="17768" y="6968"/>
                </a:cubicBezTo>
                <a:cubicBezTo>
                  <a:pt x="17778" y="6967"/>
                  <a:pt x="17787" y="6971"/>
                  <a:pt x="17797" y="6976"/>
                </a:cubicBezTo>
                <a:lnTo>
                  <a:pt x="17797" y="6981"/>
                </a:lnTo>
                <a:cubicBezTo>
                  <a:pt x="18433" y="7260"/>
                  <a:pt x="18931" y="8576"/>
                  <a:pt x="19020" y="10230"/>
                </a:cubicBezTo>
                <a:cubicBezTo>
                  <a:pt x="19020" y="10230"/>
                  <a:pt x="19020" y="10230"/>
                  <a:pt x="19021" y="10230"/>
                </a:cubicBezTo>
                <a:lnTo>
                  <a:pt x="19022" y="10261"/>
                </a:lnTo>
                <a:cubicBezTo>
                  <a:pt x="19031" y="10403"/>
                  <a:pt x="19035" y="10548"/>
                  <a:pt x="19035" y="10695"/>
                </a:cubicBezTo>
                <a:cubicBezTo>
                  <a:pt x="19037" y="10721"/>
                  <a:pt x="19037" y="10748"/>
                  <a:pt x="19037" y="10774"/>
                </a:cubicBezTo>
                <a:cubicBezTo>
                  <a:pt x="19037" y="10792"/>
                  <a:pt x="19037" y="10810"/>
                  <a:pt x="19036" y="10828"/>
                </a:cubicBezTo>
                <a:lnTo>
                  <a:pt x="19035" y="10828"/>
                </a:lnTo>
                <a:lnTo>
                  <a:pt x="19035" y="10830"/>
                </a:lnTo>
                <a:lnTo>
                  <a:pt x="19005" y="10822"/>
                </a:lnTo>
                <a:cubicBezTo>
                  <a:pt x="18948" y="10820"/>
                  <a:pt x="18891" y="10806"/>
                  <a:pt x="18836" y="10780"/>
                </a:cubicBezTo>
                <a:cubicBezTo>
                  <a:pt x="18826" y="10782"/>
                  <a:pt x="18817" y="10777"/>
                  <a:pt x="18807" y="10773"/>
                </a:cubicBezTo>
                <a:lnTo>
                  <a:pt x="18807" y="10767"/>
                </a:lnTo>
                <a:cubicBezTo>
                  <a:pt x="18171" y="10489"/>
                  <a:pt x="17673" y="9173"/>
                  <a:pt x="17584" y="7519"/>
                </a:cubicBezTo>
                <a:cubicBezTo>
                  <a:pt x="17584" y="7519"/>
                  <a:pt x="17584" y="7519"/>
                  <a:pt x="17583" y="7519"/>
                </a:cubicBezTo>
                <a:lnTo>
                  <a:pt x="17582" y="7487"/>
                </a:lnTo>
                <a:cubicBezTo>
                  <a:pt x="17573" y="7345"/>
                  <a:pt x="17569" y="7201"/>
                  <a:pt x="17569" y="7054"/>
                </a:cubicBezTo>
                <a:cubicBezTo>
                  <a:pt x="17567" y="7027"/>
                  <a:pt x="17567" y="7001"/>
                  <a:pt x="17567" y="6974"/>
                </a:cubicBezTo>
                <a:lnTo>
                  <a:pt x="17568" y="6921"/>
                </a:lnTo>
                <a:lnTo>
                  <a:pt x="17569" y="6921"/>
                </a:lnTo>
                <a:close/>
                <a:moveTo>
                  <a:pt x="17544" y="6918"/>
                </a:moveTo>
                <a:lnTo>
                  <a:pt x="17544" y="6921"/>
                </a:lnTo>
                <a:lnTo>
                  <a:pt x="17545" y="6921"/>
                </a:lnTo>
                <a:lnTo>
                  <a:pt x="17546" y="6974"/>
                </a:lnTo>
                <a:cubicBezTo>
                  <a:pt x="17546" y="7001"/>
                  <a:pt x="17546" y="7027"/>
                  <a:pt x="17544" y="7054"/>
                </a:cubicBezTo>
                <a:cubicBezTo>
                  <a:pt x="17544" y="7201"/>
                  <a:pt x="17540" y="7345"/>
                  <a:pt x="17531" y="7487"/>
                </a:cubicBezTo>
                <a:lnTo>
                  <a:pt x="17530" y="7519"/>
                </a:lnTo>
                <a:cubicBezTo>
                  <a:pt x="17529" y="7519"/>
                  <a:pt x="17529" y="7519"/>
                  <a:pt x="17529" y="7519"/>
                </a:cubicBezTo>
                <a:cubicBezTo>
                  <a:pt x="17440" y="9173"/>
                  <a:pt x="16942" y="10489"/>
                  <a:pt x="16306" y="10767"/>
                </a:cubicBezTo>
                <a:lnTo>
                  <a:pt x="16306" y="10773"/>
                </a:lnTo>
                <a:cubicBezTo>
                  <a:pt x="16296" y="10777"/>
                  <a:pt x="16287" y="10782"/>
                  <a:pt x="16277" y="10780"/>
                </a:cubicBezTo>
                <a:cubicBezTo>
                  <a:pt x="16222" y="10806"/>
                  <a:pt x="16165" y="10820"/>
                  <a:pt x="16108" y="10822"/>
                </a:cubicBezTo>
                <a:lnTo>
                  <a:pt x="16078" y="10830"/>
                </a:lnTo>
                <a:lnTo>
                  <a:pt x="16078" y="10828"/>
                </a:lnTo>
                <a:lnTo>
                  <a:pt x="16077" y="10828"/>
                </a:lnTo>
                <a:cubicBezTo>
                  <a:pt x="16076" y="10810"/>
                  <a:pt x="16076" y="10792"/>
                  <a:pt x="16076" y="10774"/>
                </a:cubicBezTo>
                <a:cubicBezTo>
                  <a:pt x="16076" y="10748"/>
                  <a:pt x="16076" y="10721"/>
                  <a:pt x="16078" y="10695"/>
                </a:cubicBezTo>
                <a:cubicBezTo>
                  <a:pt x="16078" y="10548"/>
                  <a:pt x="16082" y="10403"/>
                  <a:pt x="16091" y="10261"/>
                </a:cubicBezTo>
                <a:lnTo>
                  <a:pt x="16092" y="10230"/>
                </a:lnTo>
                <a:cubicBezTo>
                  <a:pt x="16093" y="10230"/>
                  <a:pt x="16093" y="10230"/>
                  <a:pt x="16093" y="10230"/>
                </a:cubicBezTo>
                <a:cubicBezTo>
                  <a:pt x="16182" y="8576"/>
                  <a:pt x="16680" y="7260"/>
                  <a:pt x="17316" y="6981"/>
                </a:cubicBezTo>
                <a:lnTo>
                  <a:pt x="17316" y="6976"/>
                </a:lnTo>
                <a:cubicBezTo>
                  <a:pt x="17326" y="6971"/>
                  <a:pt x="17335" y="6967"/>
                  <a:pt x="17345" y="6968"/>
                </a:cubicBezTo>
                <a:cubicBezTo>
                  <a:pt x="17400" y="6942"/>
                  <a:pt x="17457" y="6928"/>
                  <a:pt x="17514" y="6926"/>
                </a:cubicBezTo>
                <a:close/>
                <a:moveTo>
                  <a:pt x="14571" y="6918"/>
                </a:moveTo>
                <a:lnTo>
                  <a:pt x="14601" y="6926"/>
                </a:lnTo>
                <a:cubicBezTo>
                  <a:pt x="14658" y="6928"/>
                  <a:pt x="14715" y="6942"/>
                  <a:pt x="14770" y="6968"/>
                </a:cubicBezTo>
                <a:cubicBezTo>
                  <a:pt x="14780" y="6967"/>
                  <a:pt x="14790" y="6971"/>
                  <a:pt x="14799" y="6976"/>
                </a:cubicBezTo>
                <a:lnTo>
                  <a:pt x="14799" y="6981"/>
                </a:lnTo>
                <a:cubicBezTo>
                  <a:pt x="15435" y="7260"/>
                  <a:pt x="15933" y="8576"/>
                  <a:pt x="16022" y="10230"/>
                </a:cubicBezTo>
                <a:cubicBezTo>
                  <a:pt x="16022" y="10230"/>
                  <a:pt x="16022" y="10230"/>
                  <a:pt x="16023" y="10230"/>
                </a:cubicBezTo>
                <a:lnTo>
                  <a:pt x="16024" y="10261"/>
                </a:lnTo>
                <a:cubicBezTo>
                  <a:pt x="16033" y="10403"/>
                  <a:pt x="16037" y="10548"/>
                  <a:pt x="16037" y="10695"/>
                </a:cubicBezTo>
                <a:cubicBezTo>
                  <a:pt x="16039" y="10721"/>
                  <a:pt x="16039" y="10748"/>
                  <a:pt x="16039" y="10774"/>
                </a:cubicBezTo>
                <a:cubicBezTo>
                  <a:pt x="16039" y="10792"/>
                  <a:pt x="16039" y="10810"/>
                  <a:pt x="16038" y="10828"/>
                </a:cubicBezTo>
                <a:lnTo>
                  <a:pt x="16037" y="10828"/>
                </a:lnTo>
                <a:lnTo>
                  <a:pt x="16037" y="10830"/>
                </a:lnTo>
                <a:lnTo>
                  <a:pt x="16007" y="10822"/>
                </a:lnTo>
                <a:cubicBezTo>
                  <a:pt x="15950" y="10820"/>
                  <a:pt x="15893" y="10806"/>
                  <a:pt x="15838" y="10780"/>
                </a:cubicBezTo>
                <a:cubicBezTo>
                  <a:pt x="15828" y="10782"/>
                  <a:pt x="15819" y="10777"/>
                  <a:pt x="15809" y="10773"/>
                </a:cubicBezTo>
                <a:lnTo>
                  <a:pt x="15809" y="10767"/>
                </a:lnTo>
                <a:cubicBezTo>
                  <a:pt x="15173" y="10489"/>
                  <a:pt x="14675" y="9173"/>
                  <a:pt x="14586" y="7519"/>
                </a:cubicBezTo>
                <a:cubicBezTo>
                  <a:pt x="14586" y="7519"/>
                  <a:pt x="14586" y="7519"/>
                  <a:pt x="14585" y="7519"/>
                </a:cubicBezTo>
                <a:lnTo>
                  <a:pt x="14584" y="7487"/>
                </a:lnTo>
                <a:cubicBezTo>
                  <a:pt x="14576" y="7345"/>
                  <a:pt x="14571" y="7201"/>
                  <a:pt x="14571" y="7054"/>
                </a:cubicBezTo>
                <a:cubicBezTo>
                  <a:pt x="14569" y="7027"/>
                  <a:pt x="14569" y="7001"/>
                  <a:pt x="14569" y="6974"/>
                </a:cubicBezTo>
                <a:lnTo>
                  <a:pt x="14570" y="6921"/>
                </a:lnTo>
                <a:lnTo>
                  <a:pt x="14571" y="6921"/>
                </a:lnTo>
                <a:close/>
                <a:moveTo>
                  <a:pt x="14546" y="6918"/>
                </a:moveTo>
                <a:lnTo>
                  <a:pt x="14546" y="6921"/>
                </a:lnTo>
                <a:lnTo>
                  <a:pt x="14547" y="6921"/>
                </a:lnTo>
                <a:lnTo>
                  <a:pt x="14548" y="6974"/>
                </a:lnTo>
                <a:cubicBezTo>
                  <a:pt x="14548" y="7001"/>
                  <a:pt x="14548" y="7027"/>
                  <a:pt x="14546" y="7054"/>
                </a:cubicBezTo>
                <a:cubicBezTo>
                  <a:pt x="14546" y="7201"/>
                  <a:pt x="14542" y="7345"/>
                  <a:pt x="14533" y="7487"/>
                </a:cubicBezTo>
                <a:lnTo>
                  <a:pt x="14532" y="7519"/>
                </a:lnTo>
                <a:cubicBezTo>
                  <a:pt x="14531" y="7519"/>
                  <a:pt x="14531" y="7519"/>
                  <a:pt x="14531" y="7519"/>
                </a:cubicBezTo>
                <a:cubicBezTo>
                  <a:pt x="14442" y="9173"/>
                  <a:pt x="13944" y="10489"/>
                  <a:pt x="13308" y="10767"/>
                </a:cubicBezTo>
                <a:lnTo>
                  <a:pt x="13308" y="10773"/>
                </a:lnTo>
                <a:cubicBezTo>
                  <a:pt x="13298" y="10777"/>
                  <a:pt x="13289" y="10782"/>
                  <a:pt x="13279" y="10780"/>
                </a:cubicBezTo>
                <a:cubicBezTo>
                  <a:pt x="13224" y="10806"/>
                  <a:pt x="13167" y="10820"/>
                  <a:pt x="13110" y="10822"/>
                </a:cubicBezTo>
                <a:lnTo>
                  <a:pt x="13080" y="10830"/>
                </a:lnTo>
                <a:lnTo>
                  <a:pt x="13080" y="10828"/>
                </a:lnTo>
                <a:lnTo>
                  <a:pt x="13079" y="10828"/>
                </a:lnTo>
                <a:cubicBezTo>
                  <a:pt x="13078" y="10810"/>
                  <a:pt x="13078" y="10792"/>
                  <a:pt x="13078" y="10774"/>
                </a:cubicBezTo>
                <a:cubicBezTo>
                  <a:pt x="13078" y="10748"/>
                  <a:pt x="13078" y="10721"/>
                  <a:pt x="13080" y="10695"/>
                </a:cubicBezTo>
                <a:cubicBezTo>
                  <a:pt x="13080" y="10548"/>
                  <a:pt x="13084" y="10403"/>
                  <a:pt x="13093" y="10261"/>
                </a:cubicBezTo>
                <a:lnTo>
                  <a:pt x="13094" y="10230"/>
                </a:lnTo>
                <a:cubicBezTo>
                  <a:pt x="13095" y="10230"/>
                  <a:pt x="13095" y="10230"/>
                  <a:pt x="13095" y="10230"/>
                </a:cubicBezTo>
                <a:cubicBezTo>
                  <a:pt x="13184" y="8576"/>
                  <a:pt x="13682" y="7260"/>
                  <a:pt x="14318" y="6981"/>
                </a:cubicBezTo>
                <a:lnTo>
                  <a:pt x="14318" y="6976"/>
                </a:lnTo>
                <a:cubicBezTo>
                  <a:pt x="14328" y="6971"/>
                  <a:pt x="14337" y="6967"/>
                  <a:pt x="14347" y="6968"/>
                </a:cubicBezTo>
                <a:cubicBezTo>
                  <a:pt x="14402" y="6942"/>
                  <a:pt x="14459" y="6928"/>
                  <a:pt x="14516" y="6926"/>
                </a:cubicBezTo>
                <a:close/>
                <a:moveTo>
                  <a:pt x="11573" y="6918"/>
                </a:moveTo>
                <a:lnTo>
                  <a:pt x="11603" y="6926"/>
                </a:lnTo>
                <a:cubicBezTo>
                  <a:pt x="11661" y="6928"/>
                  <a:pt x="11717" y="6942"/>
                  <a:pt x="11772" y="6968"/>
                </a:cubicBezTo>
                <a:cubicBezTo>
                  <a:pt x="11782" y="6967"/>
                  <a:pt x="11792" y="6971"/>
                  <a:pt x="11801" y="6976"/>
                </a:cubicBezTo>
                <a:lnTo>
                  <a:pt x="11801" y="6981"/>
                </a:lnTo>
                <a:cubicBezTo>
                  <a:pt x="12437" y="7260"/>
                  <a:pt x="12935" y="8576"/>
                  <a:pt x="13024" y="10230"/>
                </a:cubicBezTo>
                <a:cubicBezTo>
                  <a:pt x="13024" y="10230"/>
                  <a:pt x="13025" y="10230"/>
                  <a:pt x="13025" y="10230"/>
                </a:cubicBezTo>
                <a:lnTo>
                  <a:pt x="13026" y="10261"/>
                </a:lnTo>
                <a:cubicBezTo>
                  <a:pt x="13035" y="10403"/>
                  <a:pt x="13039" y="10548"/>
                  <a:pt x="13039" y="10695"/>
                </a:cubicBezTo>
                <a:cubicBezTo>
                  <a:pt x="13041" y="10721"/>
                  <a:pt x="13041" y="10748"/>
                  <a:pt x="13041" y="10774"/>
                </a:cubicBezTo>
                <a:cubicBezTo>
                  <a:pt x="13041" y="10792"/>
                  <a:pt x="13041" y="10810"/>
                  <a:pt x="13040" y="10828"/>
                </a:cubicBezTo>
                <a:lnTo>
                  <a:pt x="13040" y="10828"/>
                </a:lnTo>
                <a:lnTo>
                  <a:pt x="13039" y="10830"/>
                </a:lnTo>
                <a:lnTo>
                  <a:pt x="13009" y="10822"/>
                </a:lnTo>
                <a:cubicBezTo>
                  <a:pt x="12952" y="10820"/>
                  <a:pt x="12895" y="10806"/>
                  <a:pt x="12840" y="10780"/>
                </a:cubicBezTo>
                <a:cubicBezTo>
                  <a:pt x="12830" y="10782"/>
                  <a:pt x="12821" y="10777"/>
                  <a:pt x="12811" y="10773"/>
                </a:cubicBezTo>
                <a:lnTo>
                  <a:pt x="12811" y="10767"/>
                </a:lnTo>
                <a:cubicBezTo>
                  <a:pt x="12175" y="10489"/>
                  <a:pt x="11677" y="9173"/>
                  <a:pt x="11588" y="7519"/>
                </a:cubicBezTo>
                <a:cubicBezTo>
                  <a:pt x="11588" y="7519"/>
                  <a:pt x="11588" y="7519"/>
                  <a:pt x="11588" y="7519"/>
                </a:cubicBezTo>
                <a:lnTo>
                  <a:pt x="11587" y="7487"/>
                </a:lnTo>
                <a:cubicBezTo>
                  <a:pt x="11578" y="7345"/>
                  <a:pt x="11573" y="7201"/>
                  <a:pt x="11573" y="7054"/>
                </a:cubicBezTo>
                <a:cubicBezTo>
                  <a:pt x="11571" y="7027"/>
                  <a:pt x="11571" y="7001"/>
                  <a:pt x="11571" y="6974"/>
                </a:cubicBezTo>
                <a:lnTo>
                  <a:pt x="11572" y="6921"/>
                </a:lnTo>
                <a:lnTo>
                  <a:pt x="11573" y="6921"/>
                </a:lnTo>
                <a:close/>
                <a:moveTo>
                  <a:pt x="11548" y="6918"/>
                </a:moveTo>
                <a:lnTo>
                  <a:pt x="11549" y="6921"/>
                </a:lnTo>
                <a:lnTo>
                  <a:pt x="11549" y="6921"/>
                </a:lnTo>
                <a:lnTo>
                  <a:pt x="11550" y="6974"/>
                </a:lnTo>
                <a:cubicBezTo>
                  <a:pt x="11550" y="7001"/>
                  <a:pt x="11550" y="7027"/>
                  <a:pt x="11548" y="7054"/>
                </a:cubicBezTo>
                <a:cubicBezTo>
                  <a:pt x="11548" y="7201"/>
                  <a:pt x="11544" y="7345"/>
                  <a:pt x="11535" y="7487"/>
                </a:cubicBezTo>
                <a:lnTo>
                  <a:pt x="11534" y="7519"/>
                </a:lnTo>
                <a:cubicBezTo>
                  <a:pt x="11534" y="7519"/>
                  <a:pt x="11533" y="7519"/>
                  <a:pt x="11533" y="7519"/>
                </a:cubicBezTo>
                <a:cubicBezTo>
                  <a:pt x="11444" y="9173"/>
                  <a:pt x="10946" y="10489"/>
                  <a:pt x="10310" y="10767"/>
                </a:cubicBezTo>
                <a:lnTo>
                  <a:pt x="10310" y="10773"/>
                </a:lnTo>
                <a:cubicBezTo>
                  <a:pt x="10301" y="10777"/>
                  <a:pt x="10291" y="10782"/>
                  <a:pt x="10281" y="10780"/>
                </a:cubicBezTo>
                <a:cubicBezTo>
                  <a:pt x="10226" y="10806"/>
                  <a:pt x="10170" y="10820"/>
                  <a:pt x="10112" y="10822"/>
                </a:cubicBezTo>
                <a:lnTo>
                  <a:pt x="10082" y="10830"/>
                </a:lnTo>
                <a:lnTo>
                  <a:pt x="10082" y="10828"/>
                </a:lnTo>
                <a:lnTo>
                  <a:pt x="10081" y="10828"/>
                </a:lnTo>
                <a:cubicBezTo>
                  <a:pt x="10080" y="10810"/>
                  <a:pt x="10080" y="10792"/>
                  <a:pt x="10080" y="10774"/>
                </a:cubicBezTo>
                <a:cubicBezTo>
                  <a:pt x="10080" y="10748"/>
                  <a:pt x="10080" y="10721"/>
                  <a:pt x="10082" y="10695"/>
                </a:cubicBezTo>
                <a:cubicBezTo>
                  <a:pt x="10082" y="10548"/>
                  <a:pt x="10087" y="10403"/>
                  <a:pt x="10096" y="10261"/>
                </a:cubicBezTo>
                <a:lnTo>
                  <a:pt x="10096" y="10230"/>
                </a:lnTo>
                <a:cubicBezTo>
                  <a:pt x="10097" y="10230"/>
                  <a:pt x="10097" y="10230"/>
                  <a:pt x="10097" y="10230"/>
                </a:cubicBezTo>
                <a:cubicBezTo>
                  <a:pt x="10186" y="8576"/>
                  <a:pt x="10684" y="7260"/>
                  <a:pt x="11320" y="6981"/>
                </a:cubicBezTo>
                <a:lnTo>
                  <a:pt x="11320" y="6976"/>
                </a:lnTo>
                <a:cubicBezTo>
                  <a:pt x="11330" y="6971"/>
                  <a:pt x="11339" y="6967"/>
                  <a:pt x="11349" y="6968"/>
                </a:cubicBezTo>
                <a:cubicBezTo>
                  <a:pt x="11404" y="6942"/>
                  <a:pt x="11461" y="6928"/>
                  <a:pt x="11518" y="6926"/>
                </a:cubicBezTo>
                <a:close/>
                <a:moveTo>
                  <a:pt x="8575" y="6918"/>
                </a:moveTo>
                <a:lnTo>
                  <a:pt x="8605" y="6926"/>
                </a:lnTo>
                <a:cubicBezTo>
                  <a:pt x="8663" y="6928"/>
                  <a:pt x="8719" y="6942"/>
                  <a:pt x="8774" y="6968"/>
                </a:cubicBezTo>
                <a:cubicBezTo>
                  <a:pt x="8784" y="6967"/>
                  <a:pt x="8794" y="6971"/>
                  <a:pt x="8803" y="6976"/>
                </a:cubicBezTo>
                <a:lnTo>
                  <a:pt x="8803" y="6981"/>
                </a:lnTo>
                <a:cubicBezTo>
                  <a:pt x="9439" y="7260"/>
                  <a:pt x="9937" y="8576"/>
                  <a:pt x="10026" y="10230"/>
                </a:cubicBezTo>
                <a:cubicBezTo>
                  <a:pt x="10026" y="10230"/>
                  <a:pt x="10027" y="10230"/>
                  <a:pt x="10027" y="10230"/>
                </a:cubicBezTo>
                <a:lnTo>
                  <a:pt x="10028" y="10261"/>
                </a:lnTo>
                <a:cubicBezTo>
                  <a:pt x="10037" y="10403"/>
                  <a:pt x="10041" y="10548"/>
                  <a:pt x="10041" y="10695"/>
                </a:cubicBezTo>
                <a:cubicBezTo>
                  <a:pt x="10043" y="10721"/>
                  <a:pt x="10044" y="10748"/>
                  <a:pt x="10044" y="10774"/>
                </a:cubicBezTo>
                <a:cubicBezTo>
                  <a:pt x="10044" y="10792"/>
                  <a:pt x="10043" y="10810"/>
                  <a:pt x="10042" y="10828"/>
                </a:cubicBezTo>
                <a:lnTo>
                  <a:pt x="10042" y="10828"/>
                </a:lnTo>
                <a:lnTo>
                  <a:pt x="10042" y="10830"/>
                </a:lnTo>
                <a:lnTo>
                  <a:pt x="10011" y="10822"/>
                </a:lnTo>
                <a:cubicBezTo>
                  <a:pt x="9954" y="10820"/>
                  <a:pt x="9897" y="10806"/>
                  <a:pt x="9842" y="10780"/>
                </a:cubicBezTo>
                <a:cubicBezTo>
                  <a:pt x="9832" y="10782"/>
                  <a:pt x="9823" y="10777"/>
                  <a:pt x="9813" y="10773"/>
                </a:cubicBezTo>
                <a:lnTo>
                  <a:pt x="9813" y="10767"/>
                </a:lnTo>
                <a:cubicBezTo>
                  <a:pt x="9177" y="10489"/>
                  <a:pt x="8680" y="9173"/>
                  <a:pt x="8591" y="7519"/>
                </a:cubicBezTo>
                <a:cubicBezTo>
                  <a:pt x="8590" y="7519"/>
                  <a:pt x="8590" y="7519"/>
                  <a:pt x="8590" y="7519"/>
                </a:cubicBezTo>
                <a:lnTo>
                  <a:pt x="8589" y="7487"/>
                </a:lnTo>
                <a:cubicBezTo>
                  <a:pt x="8580" y="7345"/>
                  <a:pt x="8575" y="7201"/>
                  <a:pt x="8575" y="7054"/>
                </a:cubicBezTo>
                <a:cubicBezTo>
                  <a:pt x="8573" y="7027"/>
                  <a:pt x="8573" y="7001"/>
                  <a:pt x="8573" y="6974"/>
                </a:cubicBezTo>
                <a:lnTo>
                  <a:pt x="8574" y="6921"/>
                </a:lnTo>
                <a:lnTo>
                  <a:pt x="8575" y="6921"/>
                </a:lnTo>
                <a:close/>
                <a:moveTo>
                  <a:pt x="8551" y="6918"/>
                </a:moveTo>
                <a:lnTo>
                  <a:pt x="8551" y="6921"/>
                </a:lnTo>
                <a:lnTo>
                  <a:pt x="8551" y="6921"/>
                </a:lnTo>
                <a:lnTo>
                  <a:pt x="8553" y="6974"/>
                </a:lnTo>
                <a:cubicBezTo>
                  <a:pt x="8553" y="7001"/>
                  <a:pt x="8552" y="7027"/>
                  <a:pt x="8550" y="7054"/>
                </a:cubicBezTo>
                <a:cubicBezTo>
                  <a:pt x="8550" y="7201"/>
                  <a:pt x="8546" y="7345"/>
                  <a:pt x="8537" y="7487"/>
                </a:cubicBezTo>
                <a:lnTo>
                  <a:pt x="8536" y="7519"/>
                </a:lnTo>
                <a:cubicBezTo>
                  <a:pt x="8536" y="7519"/>
                  <a:pt x="8535" y="7519"/>
                  <a:pt x="8535" y="7519"/>
                </a:cubicBezTo>
                <a:cubicBezTo>
                  <a:pt x="8446" y="9173"/>
                  <a:pt x="7948" y="10489"/>
                  <a:pt x="7312" y="10767"/>
                </a:cubicBezTo>
                <a:lnTo>
                  <a:pt x="7312" y="10773"/>
                </a:lnTo>
                <a:cubicBezTo>
                  <a:pt x="7303" y="10777"/>
                  <a:pt x="7293" y="10782"/>
                  <a:pt x="7283" y="10780"/>
                </a:cubicBezTo>
                <a:cubicBezTo>
                  <a:pt x="7228" y="10806"/>
                  <a:pt x="7172" y="10820"/>
                  <a:pt x="7114" y="10822"/>
                </a:cubicBezTo>
                <a:lnTo>
                  <a:pt x="7084" y="10830"/>
                </a:lnTo>
                <a:lnTo>
                  <a:pt x="7084" y="10828"/>
                </a:lnTo>
                <a:lnTo>
                  <a:pt x="7083" y="10828"/>
                </a:lnTo>
                <a:cubicBezTo>
                  <a:pt x="7082" y="10810"/>
                  <a:pt x="7082" y="10792"/>
                  <a:pt x="7082" y="10774"/>
                </a:cubicBezTo>
                <a:cubicBezTo>
                  <a:pt x="7082" y="10748"/>
                  <a:pt x="7082" y="10721"/>
                  <a:pt x="7084" y="10695"/>
                </a:cubicBezTo>
                <a:cubicBezTo>
                  <a:pt x="7084" y="10548"/>
                  <a:pt x="7089" y="10403"/>
                  <a:pt x="7098" y="10261"/>
                </a:cubicBezTo>
                <a:lnTo>
                  <a:pt x="7099" y="10230"/>
                </a:lnTo>
                <a:cubicBezTo>
                  <a:pt x="7099" y="10230"/>
                  <a:pt x="7099" y="10230"/>
                  <a:pt x="7099" y="10230"/>
                </a:cubicBezTo>
                <a:cubicBezTo>
                  <a:pt x="7189" y="8576"/>
                  <a:pt x="7686" y="7260"/>
                  <a:pt x="8322" y="6981"/>
                </a:cubicBezTo>
                <a:lnTo>
                  <a:pt x="8322" y="6976"/>
                </a:lnTo>
                <a:cubicBezTo>
                  <a:pt x="8332" y="6971"/>
                  <a:pt x="8341" y="6967"/>
                  <a:pt x="8351" y="6968"/>
                </a:cubicBezTo>
                <a:cubicBezTo>
                  <a:pt x="8406" y="6942"/>
                  <a:pt x="8463" y="6928"/>
                  <a:pt x="8520" y="6926"/>
                </a:cubicBezTo>
                <a:close/>
                <a:moveTo>
                  <a:pt x="5577" y="6918"/>
                </a:moveTo>
                <a:lnTo>
                  <a:pt x="5607" y="6926"/>
                </a:lnTo>
                <a:cubicBezTo>
                  <a:pt x="5665" y="6928"/>
                  <a:pt x="5721" y="6942"/>
                  <a:pt x="5776" y="6968"/>
                </a:cubicBezTo>
                <a:cubicBezTo>
                  <a:pt x="5786" y="6967"/>
                  <a:pt x="5796" y="6971"/>
                  <a:pt x="5805" y="6976"/>
                </a:cubicBezTo>
                <a:lnTo>
                  <a:pt x="5805" y="6981"/>
                </a:lnTo>
                <a:cubicBezTo>
                  <a:pt x="6441" y="7260"/>
                  <a:pt x="6939" y="8576"/>
                  <a:pt x="7028" y="10230"/>
                </a:cubicBezTo>
                <a:cubicBezTo>
                  <a:pt x="7028" y="10230"/>
                  <a:pt x="7029" y="10230"/>
                  <a:pt x="7029" y="10230"/>
                </a:cubicBezTo>
                <a:lnTo>
                  <a:pt x="7030" y="10261"/>
                </a:lnTo>
                <a:cubicBezTo>
                  <a:pt x="7039" y="10403"/>
                  <a:pt x="7043" y="10548"/>
                  <a:pt x="7043" y="10695"/>
                </a:cubicBezTo>
                <a:cubicBezTo>
                  <a:pt x="7046" y="10721"/>
                  <a:pt x="7046" y="10748"/>
                  <a:pt x="7046" y="10774"/>
                </a:cubicBezTo>
                <a:cubicBezTo>
                  <a:pt x="7046" y="10792"/>
                  <a:pt x="7046" y="10810"/>
                  <a:pt x="7045" y="10828"/>
                </a:cubicBezTo>
                <a:lnTo>
                  <a:pt x="7044" y="10828"/>
                </a:lnTo>
                <a:lnTo>
                  <a:pt x="7044" y="10830"/>
                </a:lnTo>
                <a:lnTo>
                  <a:pt x="7013" y="10822"/>
                </a:lnTo>
                <a:cubicBezTo>
                  <a:pt x="6956" y="10820"/>
                  <a:pt x="6899" y="10806"/>
                  <a:pt x="6844" y="10780"/>
                </a:cubicBezTo>
                <a:cubicBezTo>
                  <a:pt x="6834" y="10782"/>
                  <a:pt x="6825" y="10777"/>
                  <a:pt x="6816" y="10773"/>
                </a:cubicBezTo>
                <a:lnTo>
                  <a:pt x="6815" y="10767"/>
                </a:lnTo>
                <a:cubicBezTo>
                  <a:pt x="6180" y="10489"/>
                  <a:pt x="5682" y="9173"/>
                  <a:pt x="5593" y="7519"/>
                </a:cubicBezTo>
                <a:cubicBezTo>
                  <a:pt x="5592" y="7519"/>
                  <a:pt x="5592" y="7519"/>
                  <a:pt x="5592" y="7519"/>
                </a:cubicBezTo>
                <a:lnTo>
                  <a:pt x="5591" y="7487"/>
                </a:lnTo>
                <a:cubicBezTo>
                  <a:pt x="5582" y="7345"/>
                  <a:pt x="5577" y="7201"/>
                  <a:pt x="5578" y="7054"/>
                </a:cubicBezTo>
                <a:cubicBezTo>
                  <a:pt x="5575" y="7027"/>
                  <a:pt x="5575" y="7001"/>
                  <a:pt x="5575" y="6974"/>
                </a:cubicBezTo>
                <a:lnTo>
                  <a:pt x="5576" y="6921"/>
                </a:lnTo>
                <a:lnTo>
                  <a:pt x="5577" y="6921"/>
                </a:lnTo>
                <a:close/>
                <a:moveTo>
                  <a:pt x="5553" y="6918"/>
                </a:moveTo>
                <a:lnTo>
                  <a:pt x="5553" y="6921"/>
                </a:lnTo>
                <a:lnTo>
                  <a:pt x="5554" y="6921"/>
                </a:lnTo>
                <a:lnTo>
                  <a:pt x="5555" y="6974"/>
                </a:lnTo>
                <a:cubicBezTo>
                  <a:pt x="5555" y="7001"/>
                  <a:pt x="5555" y="7027"/>
                  <a:pt x="5552" y="7054"/>
                </a:cubicBezTo>
                <a:cubicBezTo>
                  <a:pt x="5552" y="7201"/>
                  <a:pt x="5548" y="7345"/>
                  <a:pt x="5539" y="7487"/>
                </a:cubicBezTo>
                <a:lnTo>
                  <a:pt x="5538" y="7519"/>
                </a:lnTo>
                <a:cubicBezTo>
                  <a:pt x="5538" y="7519"/>
                  <a:pt x="5537" y="7519"/>
                  <a:pt x="5537" y="7519"/>
                </a:cubicBezTo>
                <a:cubicBezTo>
                  <a:pt x="5448" y="9173"/>
                  <a:pt x="4950" y="10489"/>
                  <a:pt x="4314" y="10767"/>
                </a:cubicBezTo>
                <a:lnTo>
                  <a:pt x="4314" y="10773"/>
                </a:lnTo>
                <a:cubicBezTo>
                  <a:pt x="4305" y="10777"/>
                  <a:pt x="4295" y="10782"/>
                  <a:pt x="4285" y="10780"/>
                </a:cubicBezTo>
                <a:cubicBezTo>
                  <a:pt x="4230" y="10806"/>
                  <a:pt x="4174" y="10820"/>
                  <a:pt x="4116" y="10822"/>
                </a:cubicBezTo>
                <a:lnTo>
                  <a:pt x="4086" y="10830"/>
                </a:lnTo>
                <a:lnTo>
                  <a:pt x="4086" y="10828"/>
                </a:lnTo>
                <a:lnTo>
                  <a:pt x="4085" y="10828"/>
                </a:lnTo>
                <a:cubicBezTo>
                  <a:pt x="4084" y="10810"/>
                  <a:pt x="4084" y="10792"/>
                  <a:pt x="4084" y="10774"/>
                </a:cubicBezTo>
                <a:cubicBezTo>
                  <a:pt x="4084" y="10748"/>
                  <a:pt x="4084" y="10721"/>
                  <a:pt x="4087" y="10695"/>
                </a:cubicBezTo>
                <a:cubicBezTo>
                  <a:pt x="4086" y="10548"/>
                  <a:pt x="4091" y="10403"/>
                  <a:pt x="4100" y="10261"/>
                </a:cubicBezTo>
                <a:lnTo>
                  <a:pt x="4101" y="10230"/>
                </a:lnTo>
                <a:cubicBezTo>
                  <a:pt x="4101" y="10230"/>
                  <a:pt x="4101" y="10230"/>
                  <a:pt x="4102" y="10230"/>
                </a:cubicBezTo>
                <a:cubicBezTo>
                  <a:pt x="4191" y="8576"/>
                  <a:pt x="4689" y="7260"/>
                  <a:pt x="5324" y="6981"/>
                </a:cubicBezTo>
                <a:lnTo>
                  <a:pt x="5325" y="6976"/>
                </a:lnTo>
                <a:cubicBezTo>
                  <a:pt x="5334" y="6971"/>
                  <a:pt x="5343" y="6967"/>
                  <a:pt x="5353" y="6968"/>
                </a:cubicBezTo>
                <a:cubicBezTo>
                  <a:pt x="5408" y="6942"/>
                  <a:pt x="5465" y="6928"/>
                  <a:pt x="5522" y="6926"/>
                </a:cubicBezTo>
                <a:close/>
                <a:moveTo>
                  <a:pt x="2579" y="6918"/>
                </a:moveTo>
                <a:lnTo>
                  <a:pt x="2609" y="6926"/>
                </a:lnTo>
                <a:cubicBezTo>
                  <a:pt x="2667" y="6928"/>
                  <a:pt x="2723" y="6942"/>
                  <a:pt x="2779" y="6968"/>
                </a:cubicBezTo>
                <a:cubicBezTo>
                  <a:pt x="2788" y="6967"/>
                  <a:pt x="2798" y="6971"/>
                  <a:pt x="2807" y="6976"/>
                </a:cubicBezTo>
                <a:lnTo>
                  <a:pt x="2807" y="6981"/>
                </a:lnTo>
                <a:cubicBezTo>
                  <a:pt x="3443" y="7260"/>
                  <a:pt x="3941" y="8576"/>
                  <a:pt x="4030" y="10230"/>
                </a:cubicBezTo>
                <a:cubicBezTo>
                  <a:pt x="4031" y="10230"/>
                  <a:pt x="4031" y="10230"/>
                  <a:pt x="4031" y="10230"/>
                </a:cubicBezTo>
                <a:lnTo>
                  <a:pt x="4032" y="10261"/>
                </a:lnTo>
                <a:cubicBezTo>
                  <a:pt x="4041" y="10403"/>
                  <a:pt x="4045" y="10548"/>
                  <a:pt x="4045" y="10695"/>
                </a:cubicBezTo>
                <a:cubicBezTo>
                  <a:pt x="4048" y="10721"/>
                  <a:pt x="4048" y="10748"/>
                  <a:pt x="4048" y="10774"/>
                </a:cubicBezTo>
                <a:cubicBezTo>
                  <a:pt x="4048" y="10792"/>
                  <a:pt x="4048" y="10810"/>
                  <a:pt x="4047" y="10828"/>
                </a:cubicBezTo>
                <a:lnTo>
                  <a:pt x="4046" y="10828"/>
                </a:lnTo>
                <a:lnTo>
                  <a:pt x="4046" y="10830"/>
                </a:lnTo>
                <a:lnTo>
                  <a:pt x="4015" y="10822"/>
                </a:lnTo>
                <a:cubicBezTo>
                  <a:pt x="3958" y="10820"/>
                  <a:pt x="3902" y="10806"/>
                  <a:pt x="3846" y="10780"/>
                </a:cubicBezTo>
                <a:cubicBezTo>
                  <a:pt x="3836" y="10782"/>
                  <a:pt x="3827" y="10777"/>
                  <a:pt x="3818" y="10773"/>
                </a:cubicBezTo>
                <a:lnTo>
                  <a:pt x="3817" y="10767"/>
                </a:lnTo>
                <a:cubicBezTo>
                  <a:pt x="3182" y="10489"/>
                  <a:pt x="2684" y="9173"/>
                  <a:pt x="2595" y="7519"/>
                </a:cubicBezTo>
                <a:cubicBezTo>
                  <a:pt x="2594" y="7519"/>
                  <a:pt x="2594" y="7519"/>
                  <a:pt x="2594" y="7519"/>
                </a:cubicBezTo>
                <a:lnTo>
                  <a:pt x="2593" y="7487"/>
                </a:lnTo>
                <a:cubicBezTo>
                  <a:pt x="2584" y="7345"/>
                  <a:pt x="2580" y="7201"/>
                  <a:pt x="2580" y="7054"/>
                </a:cubicBezTo>
                <a:cubicBezTo>
                  <a:pt x="2577" y="7027"/>
                  <a:pt x="2577" y="7001"/>
                  <a:pt x="2577" y="6974"/>
                </a:cubicBezTo>
                <a:lnTo>
                  <a:pt x="2578" y="6921"/>
                </a:lnTo>
                <a:lnTo>
                  <a:pt x="2579" y="6921"/>
                </a:lnTo>
                <a:close/>
                <a:moveTo>
                  <a:pt x="2555" y="6918"/>
                </a:moveTo>
                <a:lnTo>
                  <a:pt x="2555" y="6921"/>
                </a:lnTo>
                <a:lnTo>
                  <a:pt x="2556" y="6921"/>
                </a:lnTo>
                <a:lnTo>
                  <a:pt x="2557" y="6974"/>
                </a:lnTo>
                <a:cubicBezTo>
                  <a:pt x="2557" y="7001"/>
                  <a:pt x="2557" y="7027"/>
                  <a:pt x="2554" y="7054"/>
                </a:cubicBezTo>
                <a:cubicBezTo>
                  <a:pt x="2554" y="7201"/>
                  <a:pt x="2550" y="7345"/>
                  <a:pt x="2541" y="7487"/>
                </a:cubicBezTo>
                <a:lnTo>
                  <a:pt x="2540" y="7519"/>
                </a:lnTo>
                <a:cubicBezTo>
                  <a:pt x="2540" y="7519"/>
                  <a:pt x="2540" y="7519"/>
                  <a:pt x="2539" y="7519"/>
                </a:cubicBezTo>
                <a:cubicBezTo>
                  <a:pt x="2450" y="9173"/>
                  <a:pt x="1952" y="10489"/>
                  <a:pt x="1316" y="10767"/>
                </a:cubicBezTo>
                <a:lnTo>
                  <a:pt x="1316" y="10773"/>
                </a:lnTo>
                <a:cubicBezTo>
                  <a:pt x="1307" y="10777"/>
                  <a:pt x="1297" y="10782"/>
                  <a:pt x="1288" y="10780"/>
                </a:cubicBezTo>
                <a:cubicBezTo>
                  <a:pt x="1232" y="10806"/>
                  <a:pt x="1176" y="10820"/>
                  <a:pt x="1118" y="10822"/>
                </a:cubicBezTo>
                <a:lnTo>
                  <a:pt x="1088" y="10830"/>
                </a:lnTo>
                <a:lnTo>
                  <a:pt x="1088" y="10828"/>
                </a:lnTo>
                <a:lnTo>
                  <a:pt x="1087" y="10828"/>
                </a:lnTo>
                <a:cubicBezTo>
                  <a:pt x="1086" y="10810"/>
                  <a:pt x="1086" y="10792"/>
                  <a:pt x="1086" y="10774"/>
                </a:cubicBezTo>
                <a:cubicBezTo>
                  <a:pt x="1086" y="10748"/>
                  <a:pt x="1086" y="10721"/>
                  <a:pt x="1089" y="10695"/>
                </a:cubicBezTo>
                <a:cubicBezTo>
                  <a:pt x="1089" y="10548"/>
                  <a:pt x="1093" y="10403"/>
                  <a:pt x="1102" y="10261"/>
                </a:cubicBezTo>
                <a:lnTo>
                  <a:pt x="1103" y="10230"/>
                </a:lnTo>
                <a:cubicBezTo>
                  <a:pt x="1103" y="10230"/>
                  <a:pt x="1103" y="10230"/>
                  <a:pt x="1104" y="10230"/>
                </a:cubicBezTo>
                <a:cubicBezTo>
                  <a:pt x="1193" y="8576"/>
                  <a:pt x="1691" y="7260"/>
                  <a:pt x="2326" y="6981"/>
                </a:cubicBezTo>
                <a:lnTo>
                  <a:pt x="2327" y="6976"/>
                </a:lnTo>
                <a:cubicBezTo>
                  <a:pt x="2336" y="6971"/>
                  <a:pt x="2345" y="6967"/>
                  <a:pt x="2355" y="6968"/>
                </a:cubicBezTo>
                <a:cubicBezTo>
                  <a:pt x="2411" y="6942"/>
                  <a:pt x="2467" y="6928"/>
                  <a:pt x="2524" y="6926"/>
                </a:cubicBezTo>
                <a:close/>
                <a:moveTo>
                  <a:pt x="19328" y="3546"/>
                </a:moveTo>
                <a:cubicBezTo>
                  <a:pt x="19422" y="4826"/>
                  <a:pt x="19803" y="5841"/>
                  <a:pt x="20290" y="6120"/>
                </a:cubicBezTo>
                <a:cubicBezTo>
                  <a:pt x="20196" y="4840"/>
                  <a:pt x="19815" y="3826"/>
                  <a:pt x="19328" y="3546"/>
                </a:cubicBezTo>
                <a:close/>
                <a:moveTo>
                  <a:pt x="18783" y="3546"/>
                </a:moveTo>
                <a:cubicBezTo>
                  <a:pt x="18296" y="3826"/>
                  <a:pt x="17915" y="4840"/>
                  <a:pt x="17821" y="6120"/>
                </a:cubicBezTo>
                <a:cubicBezTo>
                  <a:pt x="18308" y="5841"/>
                  <a:pt x="18689" y="4826"/>
                  <a:pt x="18783" y="3546"/>
                </a:cubicBezTo>
                <a:close/>
                <a:moveTo>
                  <a:pt x="16330" y="3546"/>
                </a:moveTo>
                <a:cubicBezTo>
                  <a:pt x="16424" y="4826"/>
                  <a:pt x="16805" y="5841"/>
                  <a:pt x="17292" y="6120"/>
                </a:cubicBezTo>
                <a:cubicBezTo>
                  <a:pt x="17198" y="4840"/>
                  <a:pt x="16817" y="3826"/>
                  <a:pt x="16330" y="3546"/>
                </a:cubicBezTo>
                <a:close/>
                <a:moveTo>
                  <a:pt x="15785" y="3546"/>
                </a:moveTo>
                <a:cubicBezTo>
                  <a:pt x="15298" y="3826"/>
                  <a:pt x="14917" y="4840"/>
                  <a:pt x="14823" y="6120"/>
                </a:cubicBezTo>
                <a:cubicBezTo>
                  <a:pt x="15310" y="5841"/>
                  <a:pt x="15691" y="4826"/>
                  <a:pt x="15785" y="3546"/>
                </a:cubicBezTo>
                <a:close/>
                <a:moveTo>
                  <a:pt x="13332" y="3546"/>
                </a:moveTo>
                <a:cubicBezTo>
                  <a:pt x="13426" y="4826"/>
                  <a:pt x="13807" y="5841"/>
                  <a:pt x="14294" y="6120"/>
                </a:cubicBezTo>
                <a:cubicBezTo>
                  <a:pt x="14200" y="4840"/>
                  <a:pt x="13819" y="3826"/>
                  <a:pt x="13332" y="3546"/>
                </a:cubicBezTo>
                <a:close/>
                <a:moveTo>
                  <a:pt x="12787" y="3546"/>
                </a:moveTo>
                <a:cubicBezTo>
                  <a:pt x="12300" y="3826"/>
                  <a:pt x="11919" y="4840"/>
                  <a:pt x="11825" y="6120"/>
                </a:cubicBezTo>
                <a:cubicBezTo>
                  <a:pt x="12312" y="5841"/>
                  <a:pt x="12693" y="4826"/>
                  <a:pt x="12787" y="3546"/>
                </a:cubicBezTo>
                <a:close/>
                <a:moveTo>
                  <a:pt x="10334" y="3546"/>
                </a:moveTo>
                <a:cubicBezTo>
                  <a:pt x="10428" y="4826"/>
                  <a:pt x="10809" y="5841"/>
                  <a:pt x="11296" y="6120"/>
                </a:cubicBezTo>
                <a:cubicBezTo>
                  <a:pt x="11202" y="4840"/>
                  <a:pt x="10821" y="3826"/>
                  <a:pt x="10334" y="3546"/>
                </a:cubicBezTo>
                <a:close/>
                <a:moveTo>
                  <a:pt x="9790" y="3546"/>
                </a:moveTo>
                <a:cubicBezTo>
                  <a:pt x="9302" y="3826"/>
                  <a:pt x="8921" y="4840"/>
                  <a:pt x="8827" y="6120"/>
                </a:cubicBezTo>
                <a:cubicBezTo>
                  <a:pt x="9315" y="5841"/>
                  <a:pt x="9695" y="4826"/>
                  <a:pt x="9790" y="3546"/>
                </a:cubicBezTo>
                <a:close/>
                <a:moveTo>
                  <a:pt x="7336" y="3546"/>
                </a:moveTo>
                <a:cubicBezTo>
                  <a:pt x="7430" y="4826"/>
                  <a:pt x="7811" y="5841"/>
                  <a:pt x="8299" y="6120"/>
                </a:cubicBezTo>
                <a:cubicBezTo>
                  <a:pt x="8204" y="4840"/>
                  <a:pt x="7824" y="3826"/>
                  <a:pt x="7336" y="3546"/>
                </a:cubicBezTo>
                <a:close/>
                <a:moveTo>
                  <a:pt x="6792" y="3546"/>
                </a:moveTo>
                <a:cubicBezTo>
                  <a:pt x="6304" y="3826"/>
                  <a:pt x="5923" y="4840"/>
                  <a:pt x="5829" y="6120"/>
                </a:cubicBezTo>
                <a:cubicBezTo>
                  <a:pt x="6317" y="5841"/>
                  <a:pt x="6697" y="4826"/>
                  <a:pt x="6792" y="3546"/>
                </a:cubicBezTo>
                <a:close/>
                <a:moveTo>
                  <a:pt x="4338" y="3546"/>
                </a:moveTo>
                <a:cubicBezTo>
                  <a:pt x="4432" y="4826"/>
                  <a:pt x="4813" y="5841"/>
                  <a:pt x="5301" y="6120"/>
                </a:cubicBezTo>
                <a:cubicBezTo>
                  <a:pt x="5206" y="4840"/>
                  <a:pt x="4826" y="3826"/>
                  <a:pt x="4338" y="3546"/>
                </a:cubicBezTo>
                <a:close/>
                <a:moveTo>
                  <a:pt x="3794" y="3546"/>
                </a:moveTo>
                <a:cubicBezTo>
                  <a:pt x="3306" y="3826"/>
                  <a:pt x="2926" y="4840"/>
                  <a:pt x="2831" y="6120"/>
                </a:cubicBezTo>
                <a:cubicBezTo>
                  <a:pt x="3319" y="5841"/>
                  <a:pt x="3699" y="4826"/>
                  <a:pt x="3794" y="3546"/>
                </a:cubicBezTo>
                <a:close/>
                <a:moveTo>
                  <a:pt x="1340" y="3546"/>
                </a:moveTo>
                <a:cubicBezTo>
                  <a:pt x="1435" y="4826"/>
                  <a:pt x="1815" y="5841"/>
                  <a:pt x="2303" y="6120"/>
                </a:cubicBezTo>
                <a:cubicBezTo>
                  <a:pt x="2208" y="4840"/>
                  <a:pt x="1828" y="3826"/>
                  <a:pt x="1340" y="3546"/>
                </a:cubicBezTo>
                <a:close/>
                <a:moveTo>
                  <a:pt x="21600" y="3060"/>
                </a:moveTo>
                <a:lnTo>
                  <a:pt x="21600" y="3689"/>
                </a:lnTo>
                <a:cubicBezTo>
                  <a:pt x="21201" y="4089"/>
                  <a:pt x="20901" y="5004"/>
                  <a:pt x="20819" y="6120"/>
                </a:cubicBezTo>
                <a:cubicBezTo>
                  <a:pt x="21146" y="5932"/>
                  <a:pt x="21426" y="5412"/>
                  <a:pt x="21600" y="4698"/>
                </a:cubicBezTo>
                <a:lnTo>
                  <a:pt x="21600" y="5650"/>
                </a:lnTo>
                <a:cubicBezTo>
                  <a:pt x="21387" y="6212"/>
                  <a:pt x="21108" y="6603"/>
                  <a:pt x="20795" y="6741"/>
                </a:cubicBezTo>
                <a:lnTo>
                  <a:pt x="20795" y="6747"/>
                </a:lnTo>
                <a:cubicBezTo>
                  <a:pt x="20785" y="6751"/>
                  <a:pt x="20776" y="6756"/>
                  <a:pt x="20766" y="6754"/>
                </a:cubicBezTo>
                <a:cubicBezTo>
                  <a:pt x="20711" y="6780"/>
                  <a:pt x="20654" y="6794"/>
                  <a:pt x="20597" y="6797"/>
                </a:cubicBezTo>
                <a:lnTo>
                  <a:pt x="20567" y="6804"/>
                </a:lnTo>
                <a:lnTo>
                  <a:pt x="20567" y="6802"/>
                </a:lnTo>
                <a:lnTo>
                  <a:pt x="20566" y="6802"/>
                </a:lnTo>
                <a:cubicBezTo>
                  <a:pt x="20565" y="6784"/>
                  <a:pt x="20565" y="6766"/>
                  <a:pt x="20565" y="6748"/>
                </a:cubicBezTo>
                <a:cubicBezTo>
                  <a:pt x="20565" y="6721"/>
                  <a:pt x="20565" y="6695"/>
                  <a:pt x="20567" y="6668"/>
                </a:cubicBezTo>
                <a:cubicBezTo>
                  <a:pt x="20567" y="6520"/>
                  <a:pt x="20571" y="6374"/>
                  <a:pt x="20580" y="6231"/>
                </a:cubicBezTo>
                <a:lnTo>
                  <a:pt x="20581" y="6200"/>
                </a:lnTo>
                <a:cubicBezTo>
                  <a:pt x="20582" y="6200"/>
                  <a:pt x="20582" y="6200"/>
                  <a:pt x="20582" y="6199"/>
                </a:cubicBezTo>
                <a:cubicBezTo>
                  <a:pt x="20661" y="4717"/>
                  <a:pt x="21064" y="3503"/>
                  <a:pt x="21600" y="3060"/>
                </a:cubicBezTo>
                <a:close/>
                <a:moveTo>
                  <a:pt x="19076" y="2862"/>
                </a:moveTo>
                <a:lnTo>
                  <a:pt x="19106" y="2870"/>
                </a:lnTo>
                <a:cubicBezTo>
                  <a:pt x="19163" y="2872"/>
                  <a:pt x="19220" y="2886"/>
                  <a:pt x="19275" y="2912"/>
                </a:cubicBezTo>
                <a:cubicBezTo>
                  <a:pt x="19285" y="2910"/>
                  <a:pt x="19294" y="2915"/>
                  <a:pt x="19304" y="2920"/>
                </a:cubicBezTo>
                <a:lnTo>
                  <a:pt x="19304" y="2925"/>
                </a:lnTo>
                <a:cubicBezTo>
                  <a:pt x="19940" y="3206"/>
                  <a:pt x="20438" y="4532"/>
                  <a:pt x="20527" y="6199"/>
                </a:cubicBezTo>
                <a:cubicBezTo>
                  <a:pt x="20527" y="6200"/>
                  <a:pt x="20527" y="6200"/>
                  <a:pt x="20528" y="6200"/>
                </a:cubicBezTo>
                <a:lnTo>
                  <a:pt x="20529" y="6231"/>
                </a:lnTo>
                <a:cubicBezTo>
                  <a:pt x="20537" y="6374"/>
                  <a:pt x="20542" y="6520"/>
                  <a:pt x="20542" y="6668"/>
                </a:cubicBezTo>
                <a:cubicBezTo>
                  <a:pt x="20544" y="6695"/>
                  <a:pt x="20544" y="6721"/>
                  <a:pt x="20544" y="6748"/>
                </a:cubicBezTo>
                <a:cubicBezTo>
                  <a:pt x="20544" y="6766"/>
                  <a:pt x="20544" y="6784"/>
                  <a:pt x="20543" y="6802"/>
                </a:cubicBezTo>
                <a:lnTo>
                  <a:pt x="20542" y="6802"/>
                </a:lnTo>
                <a:lnTo>
                  <a:pt x="20542" y="6804"/>
                </a:lnTo>
                <a:lnTo>
                  <a:pt x="20512" y="6797"/>
                </a:lnTo>
                <a:cubicBezTo>
                  <a:pt x="20454" y="6794"/>
                  <a:pt x="20398" y="6780"/>
                  <a:pt x="20343" y="6754"/>
                </a:cubicBezTo>
                <a:cubicBezTo>
                  <a:pt x="20333" y="6756"/>
                  <a:pt x="20323" y="6751"/>
                  <a:pt x="20314" y="6747"/>
                </a:cubicBezTo>
                <a:lnTo>
                  <a:pt x="20314" y="6741"/>
                </a:lnTo>
                <a:cubicBezTo>
                  <a:pt x="19678" y="6461"/>
                  <a:pt x="19180" y="5134"/>
                  <a:pt x="19091" y="3467"/>
                </a:cubicBezTo>
                <a:cubicBezTo>
                  <a:pt x="19091" y="3467"/>
                  <a:pt x="19091" y="3467"/>
                  <a:pt x="19090" y="3467"/>
                </a:cubicBezTo>
                <a:lnTo>
                  <a:pt x="19089" y="3435"/>
                </a:lnTo>
                <a:cubicBezTo>
                  <a:pt x="19080" y="3292"/>
                  <a:pt x="19076" y="3146"/>
                  <a:pt x="19076" y="2998"/>
                </a:cubicBezTo>
                <a:cubicBezTo>
                  <a:pt x="19074" y="2972"/>
                  <a:pt x="19074" y="2945"/>
                  <a:pt x="19074" y="2918"/>
                </a:cubicBezTo>
                <a:lnTo>
                  <a:pt x="19075" y="2864"/>
                </a:lnTo>
                <a:lnTo>
                  <a:pt x="19076" y="2864"/>
                </a:lnTo>
                <a:close/>
                <a:moveTo>
                  <a:pt x="19035" y="2862"/>
                </a:moveTo>
                <a:lnTo>
                  <a:pt x="19035" y="2864"/>
                </a:lnTo>
                <a:lnTo>
                  <a:pt x="19036" y="2864"/>
                </a:lnTo>
                <a:lnTo>
                  <a:pt x="19037" y="2918"/>
                </a:lnTo>
                <a:cubicBezTo>
                  <a:pt x="19037" y="2945"/>
                  <a:pt x="19037" y="2972"/>
                  <a:pt x="19035" y="2998"/>
                </a:cubicBezTo>
                <a:cubicBezTo>
                  <a:pt x="19035" y="3146"/>
                  <a:pt x="19031" y="3292"/>
                  <a:pt x="19022" y="3435"/>
                </a:cubicBezTo>
                <a:lnTo>
                  <a:pt x="19021" y="3467"/>
                </a:lnTo>
                <a:cubicBezTo>
                  <a:pt x="19020" y="3467"/>
                  <a:pt x="19020" y="3467"/>
                  <a:pt x="19020" y="3467"/>
                </a:cubicBezTo>
                <a:cubicBezTo>
                  <a:pt x="18931" y="5134"/>
                  <a:pt x="18433" y="6461"/>
                  <a:pt x="17797" y="6741"/>
                </a:cubicBezTo>
                <a:lnTo>
                  <a:pt x="17797" y="6747"/>
                </a:lnTo>
                <a:cubicBezTo>
                  <a:pt x="17787" y="6751"/>
                  <a:pt x="17778" y="6756"/>
                  <a:pt x="17768" y="6754"/>
                </a:cubicBezTo>
                <a:cubicBezTo>
                  <a:pt x="17713" y="6780"/>
                  <a:pt x="17656" y="6794"/>
                  <a:pt x="17599" y="6797"/>
                </a:cubicBezTo>
                <a:lnTo>
                  <a:pt x="17569" y="6804"/>
                </a:lnTo>
                <a:lnTo>
                  <a:pt x="17569" y="6802"/>
                </a:lnTo>
                <a:lnTo>
                  <a:pt x="17568" y="6802"/>
                </a:lnTo>
                <a:cubicBezTo>
                  <a:pt x="17567" y="6784"/>
                  <a:pt x="17567" y="6766"/>
                  <a:pt x="17567" y="6748"/>
                </a:cubicBezTo>
                <a:cubicBezTo>
                  <a:pt x="17567" y="6721"/>
                  <a:pt x="17567" y="6695"/>
                  <a:pt x="17569" y="6668"/>
                </a:cubicBezTo>
                <a:cubicBezTo>
                  <a:pt x="17569" y="6520"/>
                  <a:pt x="17573" y="6374"/>
                  <a:pt x="17582" y="6231"/>
                </a:cubicBezTo>
                <a:lnTo>
                  <a:pt x="17583" y="6200"/>
                </a:lnTo>
                <a:cubicBezTo>
                  <a:pt x="17584" y="6200"/>
                  <a:pt x="17584" y="6200"/>
                  <a:pt x="17584" y="6199"/>
                </a:cubicBezTo>
                <a:cubicBezTo>
                  <a:pt x="17673" y="4532"/>
                  <a:pt x="18171" y="3206"/>
                  <a:pt x="18807" y="2925"/>
                </a:cubicBezTo>
                <a:lnTo>
                  <a:pt x="18807" y="2920"/>
                </a:lnTo>
                <a:cubicBezTo>
                  <a:pt x="18817" y="2915"/>
                  <a:pt x="18826" y="2910"/>
                  <a:pt x="18836" y="2912"/>
                </a:cubicBezTo>
                <a:cubicBezTo>
                  <a:pt x="18891" y="2886"/>
                  <a:pt x="18948" y="2872"/>
                  <a:pt x="19005" y="2870"/>
                </a:cubicBezTo>
                <a:close/>
                <a:moveTo>
                  <a:pt x="16078" y="2862"/>
                </a:moveTo>
                <a:lnTo>
                  <a:pt x="16108" y="2870"/>
                </a:lnTo>
                <a:cubicBezTo>
                  <a:pt x="16165" y="2872"/>
                  <a:pt x="16222" y="2886"/>
                  <a:pt x="16277" y="2912"/>
                </a:cubicBezTo>
                <a:cubicBezTo>
                  <a:pt x="16287" y="2910"/>
                  <a:pt x="16296" y="2915"/>
                  <a:pt x="16306" y="2920"/>
                </a:cubicBezTo>
                <a:lnTo>
                  <a:pt x="16306" y="2925"/>
                </a:lnTo>
                <a:cubicBezTo>
                  <a:pt x="16942" y="3206"/>
                  <a:pt x="17440" y="4532"/>
                  <a:pt x="17529" y="6199"/>
                </a:cubicBezTo>
                <a:cubicBezTo>
                  <a:pt x="17529" y="6200"/>
                  <a:pt x="17529" y="6200"/>
                  <a:pt x="17530" y="6200"/>
                </a:cubicBezTo>
                <a:lnTo>
                  <a:pt x="17531" y="6231"/>
                </a:lnTo>
                <a:cubicBezTo>
                  <a:pt x="17540" y="6374"/>
                  <a:pt x="17544" y="6520"/>
                  <a:pt x="17544" y="6668"/>
                </a:cubicBezTo>
                <a:cubicBezTo>
                  <a:pt x="17546" y="6695"/>
                  <a:pt x="17546" y="6721"/>
                  <a:pt x="17546" y="6748"/>
                </a:cubicBezTo>
                <a:cubicBezTo>
                  <a:pt x="17546" y="6766"/>
                  <a:pt x="17546" y="6784"/>
                  <a:pt x="17545" y="6802"/>
                </a:cubicBezTo>
                <a:lnTo>
                  <a:pt x="17544" y="6802"/>
                </a:lnTo>
                <a:lnTo>
                  <a:pt x="17544" y="6804"/>
                </a:lnTo>
                <a:lnTo>
                  <a:pt x="17514" y="6797"/>
                </a:lnTo>
                <a:cubicBezTo>
                  <a:pt x="17457" y="6794"/>
                  <a:pt x="17400" y="6780"/>
                  <a:pt x="17345" y="6754"/>
                </a:cubicBezTo>
                <a:cubicBezTo>
                  <a:pt x="17335" y="6756"/>
                  <a:pt x="17326" y="6751"/>
                  <a:pt x="17316" y="6747"/>
                </a:cubicBezTo>
                <a:lnTo>
                  <a:pt x="17316" y="6741"/>
                </a:lnTo>
                <a:cubicBezTo>
                  <a:pt x="16680" y="6461"/>
                  <a:pt x="16182" y="5134"/>
                  <a:pt x="16093" y="3467"/>
                </a:cubicBezTo>
                <a:cubicBezTo>
                  <a:pt x="16093" y="3467"/>
                  <a:pt x="16093" y="3467"/>
                  <a:pt x="16092" y="3467"/>
                </a:cubicBezTo>
                <a:lnTo>
                  <a:pt x="16091" y="3435"/>
                </a:lnTo>
                <a:cubicBezTo>
                  <a:pt x="16082" y="3292"/>
                  <a:pt x="16078" y="3146"/>
                  <a:pt x="16078" y="2998"/>
                </a:cubicBezTo>
                <a:cubicBezTo>
                  <a:pt x="16076" y="2972"/>
                  <a:pt x="16076" y="2945"/>
                  <a:pt x="16076" y="2918"/>
                </a:cubicBezTo>
                <a:lnTo>
                  <a:pt x="16077" y="2864"/>
                </a:lnTo>
                <a:lnTo>
                  <a:pt x="16078" y="2864"/>
                </a:lnTo>
                <a:close/>
                <a:moveTo>
                  <a:pt x="16037" y="2862"/>
                </a:moveTo>
                <a:lnTo>
                  <a:pt x="16037" y="2864"/>
                </a:lnTo>
                <a:lnTo>
                  <a:pt x="16038" y="2864"/>
                </a:lnTo>
                <a:lnTo>
                  <a:pt x="16039" y="2918"/>
                </a:lnTo>
                <a:cubicBezTo>
                  <a:pt x="16039" y="2945"/>
                  <a:pt x="16039" y="2972"/>
                  <a:pt x="16037" y="2998"/>
                </a:cubicBezTo>
                <a:cubicBezTo>
                  <a:pt x="16037" y="3146"/>
                  <a:pt x="16033" y="3292"/>
                  <a:pt x="16024" y="3435"/>
                </a:cubicBezTo>
                <a:lnTo>
                  <a:pt x="16023" y="3467"/>
                </a:lnTo>
                <a:cubicBezTo>
                  <a:pt x="16022" y="3467"/>
                  <a:pt x="16022" y="3467"/>
                  <a:pt x="16022" y="3467"/>
                </a:cubicBezTo>
                <a:cubicBezTo>
                  <a:pt x="15933" y="5134"/>
                  <a:pt x="15435" y="6461"/>
                  <a:pt x="14799" y="6741"/>
                </a:cubicBezTo>
                <a:lnTo>
                  <a:pt x="14799" y="6747"/>
                </a:lnTo>
                <a:cubicBezTo>
                  <a:pt x="14789" y="6751"/>
                  <a:pt x="14780" y="6756"/>
                  <a:pt x="14770" y="6754"/>
                </a:cubicBezTo>
                <a:cubicBezTo>
                  <a:pt x="14715" y="6780"/>
                  <a:pt x="14658" y="6794"/>
                  <a:pt x="14601" y="6797"/>
                </a:cubicBezTo>
                <a:lnTo>
                  <a:pt x="14571" y="6804"/>
                </a:lnTo>
                <a:lnTo>
                  <a:pt x="14571" y="6802"/>
                </a:lnTo>
                <a:lnTo>
                  <a:pt x="14570" y="6802"/>
                </a:lnTo>
                <a:cubicBezTo>
                  <a:pt x="14569" y="6784"/>
                  <a:pt x="14569" y="6766"/>
                  <a:pt x="14569" y="6748"/>
                </a:cubicBezTo>
                <a:cubicBezTo>
                  <a:pt x="14569" y="6721"/>
                  <a:pt x="14569" y="6695"/>
                  <a:pt x="14571" y="6668"/>
                </a:cubicBezTo>
                <a:cubicBezTo>
                  <a:pt x="14571" y="6520"/>
                  <a:pt x="14575" y="6374"/>
                  <a:pt x="14584" y="6231"/>
                </a:cubicBezTo>
                <a:lnTo>
                  <a:pt x="14585" y="6200"/>
                </a:lnTo>
                <a:cubicBezTo>
                  <a:pt x="14586" y="6200"/>
                  <a:pt x="14586" y="6200"/>
                  <a:pt x="14586" y="6199"/>
                </a:cubicBezTo>
                <a:cubicBezTo>
                  <a:pt x="14675" y="4532"/>
                  <a:pt x="15173" y="3206"/>
                  <a:pt x="15809" y="2925"/>
                </a:cubicBezTo>
                <a:lnTo>
                  <a:pt x="15809" y="2920"/>
                </a:lnTo>
                <a:cubicBezTo>
                  <a:pt x="15819" y="2915"/>
                  <a:pt x="15828" y="2910"/>
                  <a:pt x="15838" y="2912"/>
                </a:cubicBezTo>
                <a:cubicBezTo>
                  <a:pt x="15893" y="2886"/>
                  <a:pt x="15950" y="2872"/>
                  <a:pt x="16007" y="2870"/>
                </a:cubicBezTo>
                <a:close/>
                <a:moveTo>
                  <a:pt x="13080" y="2862"/>
                </a:moveTo>
                <a:lnTo>
                  <a:pt x="13110" y="2870"/>
                </a:lnTo>
                <a:cubicBezTo>
                  <a:pt x="13167" y="2872"/>
                  <a:pt x="13224" y="2886"/>
                  <a:pt x="13279" y="2912"/>
                </a:cubicBezTo>
                <a:cubicBezTo>
                  <a:pt x="13289" y="2910"/>
                  <a:pt x="13298" y="2915"/>
                  <a:pt x="13308" y="2920"/>
                </a:cubicBezTo>
                <a:lnTo>
                  <a:pt x="13308" y="2925"/>
                </a:lnTo>
                <a:cubicBezTo>
                  <a:pt x="13944" y="3206"/>
                  <a:pt x="14442" y="4532"/>
                  <a:pt x="14531" y="6199"/>
                </a:cubicBezTo>
                <a:cubicBezTo>
                  <a:pt x="14531" y="6200"/>
                  <a:pt x="14531" y="6200"/>
                  <a:pt x="14532" y="6200"/>
                </a:cubicBezTo>
                <a:lnTo>
                  <a:pt x="14533" y="6231"/>
                </a:lnTo>
                <a:cubicBezTo>
                  <a:pt x="14542" y="6374"/>
                  <a:pt x="14546" y="6520"/>
                  <a:pt x="14546" y="6668"/>
                </a:cubicBezTo>
                <a:cubicBezTo>
                  <a:pt x="14548" y="6695"/>
                  <a:pt x="14548" y="6721"/>
                  <a:pt x="14548" y="6748"/>
                </a:cubicBezTo>
                <a:cubicBezTo>
                  <a:pt x="14548" y="6766"/>
                  <a:pt x="14548" y="6784"/>
                  <a:pt x="14547" y="6802"/>
                </a:cubicBezTo>
                <a:lnTo>
                  <a:pt x="14546" y="6802"/>
                </a:lnTo>
                <a:lnTo>
                  <a:pt x="14546" y="6804"/>
                </a:lnTo>
                <a:lnTo>
                  <a:pt x="14516" y="6797"/>
                </a:lnTo>
                <a:cubicBezTo>
                  <a:pt x="14459" y="6794"/>
                  <a:pt x="14402" y="6780"/>
                  <a:pt x="14347" y="6754"/>
                </a:cubicBezTo>
                <a:cubicBezTo>
                  <a:pt x="14337" y="6756"/>
                  <a:pt x="14328" y="6751"/>
                  <a:pt x="14318" y="6747"/>
                </a:cubicBezTo>
                <a:lnTo>
                  <a:pt x="14318" y="6741"/>
                </a:lnTo>
                <a:cubicBezTo>
                  <a:pt x="13682" y="6461"/>
                  <a:pt x="13184" y="5134"/>
                  <a:pt x="13095" y="3467"/>
                </a:cubicBezTo>
                <a:cubicBezTo>
                  <a:pt x="13095" y="3467"/>
                  <a:pt x="13095" y="3467"/>
                  <a:pt x="13094" y="3467"/>
                </a:cubicBezTo>
                <a:lnTo>
                  <a:pt x="13093" y="3435"/>
                </a:lnTo>
                <a:cubicBezTo>
                  <a:pt x="13084" y="3292"/>
                  <a:pt x="13080" y="3146"/>
                  <a:pt x="13080" y="2998"/>
                </a:cubicBezTo>
                <a:cubicBezTo>
                  <a:pt x="13078" y="2972"/>
                  <a:pt x="13078" y="2945"/>
                  <a:pt x="13078" y="2918"/>
                </a:cubicBezTo>
                <a:lnTo>
                  <a:pt x="13079" y="2864"/>
                </a:lnTo>
                <a:lnTo>
                  <a:pt x="13080" y="2864"/>
                </a:lnTo>
                <a:close/>
                <a:moveTo>
                  <a:pt x="10082" y="2862"/>
                </a:moveTo>
                <a:lnTo>
                  <a:pt x="10112" y="2870"/>
                </a:lnTo>
                <a:cubicBezTo>
                  <a:pt x="10170" y="2872"/>
                  <a:pt x="10226" y="2886"/>
                  <a:pt x="10281" y="2912"/>
                </a:cubicBezTo>
                <a:cubicBezTo>
                  <a:pt x="10291" y="2910"/>
                  <a:pt x="10301" y="2915"/>
                  <a:pt x="10310" y="2920"/>
                </a:cubicBezTo>
                <a:lnTo>
                  <a:pt x="10310" y="2925"/>
                </a:lnTo>
                <a:cubicBezTo>
                  <a:pt x="10946" y="3206"/>
                  <a:pt x="11444" y="4532"/>
                  <a:pt x="11533" y="6199"/>
                </a:cubicBezTo>
                <a:cubicBezTo>
                  <a:pt x="11533" y="6200"/>
                  <a:pt x="11534" y="6200"/>
                  <a:pt x="11534" y="6200"/>
                </a:cubicBezTo>
                <a:lnTo>
                  <a:pt x="11535" y="6231"/>
                </a:lnTo>
                <a:cubicBezTo>
                  <a:pt x="11544" y="6374"/>
                  <a:pt x="11548" y="6520"/>
                  <a:pt x="11548" y="6668"/>
                </a:cubicBezTo>
                <a:cubicBezTo>
                  <a:pt x="11550" y="6695"/>
                  <a:pt x="11550" y="6721"/>
                  <a:pt x="11550" y="6748"/>
                </a:cubicBezTo>
                <a:cubicBezTo>
                  <a:pt x="11550" y="6766"/>
                  <a:pt x="11550" y="6784"/>
                  <a:pt x="11549" y="6802"/>
                </a:cubicBezTo>
                <a:lnTo>
                  <a:pt x="11549" y="6802"/>
                </a:lnTo>
                <a:lnTo>
                  <a:pt x="11548" y="6804"/>
                </a:lnTo>
                <a:lnTo>
                  <a:pt x="11518" y="6797"/>
                </a:lnTo>
                <a:cubicBezTo>
                  <a:pt x="11461" y="6794"/>
                  <a:pt x="11404" y="6780"/>
                  <a:pt x="11349" y="6754"/>
                </a:cubicBezTo>
                <a:cubicBezTo>
                  <a:pt x="11339" y="6756"/>
                  <a:pt x="11330" y="6751"/>
                  <a:pt x="11320" y="6747"/>
                </a:cubicBezTo>
                <a:lnTo>
                  <a:pt x="11320" y="6741"/>
                </a:lnTo>
                <a:cubicBezTo>
                  <a:pt x="10684" y="6461"/>
                  <a:pt x="10186" y="5134"/>
                  <a:pt x="10097" y="3467"/>
                </a:cubicBezTo>
                <a:cubicBezTo>
                  <a:pt x="10097" y="3467"/>
                  <a:pt x="10097" y="3467"/>
                  <a:pt x="10097" y="3467"/>
                </a:cubicBezTo>
                <a:lnTo>
                  <a:pt x="10096" y="3435"/>
                </a:lnTo>
                <a:cubicBezTo>
                  <a:pt x="10087" y="3292"/>
                  <a:pt x="10082" y="3146"/>
                  <a:pt x="10082" y="2998"/>
                </a:cubicBezTo>
                <a:cubicBezTo>
                  <a:pt x="10080" y="2972"/>
                  <a:pt x="10080" y="2945"/>
                  <a:pt x="10080" y="2918"/>
                </a:cubicBezTo>
                <a:lnTo>
                  <a:pt x="10081" y="2864"/>
                </a:lnTo>
                <a:lnTo>
                  <a:pt x="10082" y="2864"/>
                </a:lnTo>
                <a:close/>
                <a:moveTo>
                  <a:pt x="10042" y="2862"/>
                </a:moveTo>
                <a:lnTo>
                  <a:pt x="10042" y="2864"/>
                </a:lnTo>
                <a:lnTo>
                  <a:pt x="10042" y="2864"/>
                </a:lnTo>
                <a:lnTo>
                  <a:pt x="10044" y="2918"/>
                </a:lnTo>
                <a:cubicBezTo>
                  <a:pt x="10044" y="2945"/>
                  <a:pt x="10043" y="2972"/>
                  <a:pt x="10041" y="2998"/>
                </a:cubicBezTo>
                <a:cubicBezTo>
                  <a:pt x="10041" y="3146"/>
                  <a:pt x="10037" y="3292"/>
                  <a:pt x="10028" y="3435"/>
                </a:cubicBezTo>
                <a:lnTo>
                  <a:pt x="10027" y="3467"/>
                </a:lnTo>
                <a:cubicBezTo>
                  <a:pt x="10027" y="3467"/>
                  <a:pt x="10026" y="3467"/>
                  <a:pt x="10026" y="3467"/>
                </a:cubicBezTo>
                <a:cubicBezTo>
                  <a:pt x="9937" y="5134"/>
                  <a:pt x="9439" y="6461"/>
                  <a:pt x="8803" y="6741"/>
                </a:cubicBezTo>
                <a:lnTo>
                  <a:pt x="8803" y="6747"/>
                </a:lnTo>
                <a:cubicBezTo>
                  <a:pt x="8794" y="6751"/>
                  <a:pt x="8784" y="6756"/>
                  <a:pt x="8774" y="6754"/>
                </a:cubicBezTo>
                <a:cubicBezTo>
                  <a:pt x="8719" y="6780"/>
                  <a:pt x="8663" y="6794"/>
                  <a:pt x="8605" y="6797"/>
                </a:cubicBezTo>
                <a:lnTo>
                  <a:pt x="8575" y="6804"/>
                </a:lnTo>
                <a:lnTo>
                  <a:pt x="8575" y="6802"/>
                </a:lnTo>
                <a:lnTo>
                  <a:pt x="8574" y="6802"/>
                </a:lnTo>
                <a:cubicBezTo>
                  <a:pt x="8573" y="6784"/>
                  <a:pt x="8573" y="6766"/>
                  <a:pt x="8573" y="6748"/>
                </a:cubicBezTo>
                <a:cubicBezTo>
                  <a:pt x="8573" y="6721"/>
                  <a:pt x="8573" y="6695"/>
                  <a:pt x="8575" y="6668"/>
                </a:cubicBezTo>
                <a:cubicBezTo>
                  <a:pt x="8575" y="6520"/>
                  <a:pt x="8580" y="6374"/>
                  <a:pt x="8589" y="6231"/>
                </a:cubicBezTo>
                <a:lnTo>
                  <a:pt x="8590" y="6200"/>
                </a:lnTo>
                <a:cubicBezTo>
                  <a:pt x="8590" y="6200"/>
                  <a:pt x="8590" y="6200"/>
                  <a:pt x="8591" y="6199"/>
                </a:cubicBezTo>
                <a:cubicBezTo>
                  <a:pt x="8680" y="4532"/>
                  <a:pt x="9177" y="3206"/>
                  <a:pt x="9813" y="2925"/>
                </a:cubicBezTo>
                <a:lnTo>
                  <a:pt x="9813" y="2920"/>
                </a:lnTo>
                <a:cubicBezTo>
                  <a:pt x="9823" y="2915"/>
                  <a:pt x="9832" y="2910"/>
                  <a:pt x="9842" y="2912"/>
                </a:cubicBezTo>
                <a:cubicBezTo>
                  <a:pt x="9897" y="2886"/>
                  <a:pt x="9954" y="2872"/>
                  <a:pt x="10011" y="2870"/>
                </a:cubicBezTo>
                <a:close/>
                <a:moveTo>
                  <a:pt x="7084" y="2862"/>
                </a:moveTo>
                <a:lnTo>
                  <a:pt x="7114" y="2870"/>
                </a:lnTo>
                <a:cubicBezTo>
                  <a:pt x="7172" y="2872"/>
                  <a:pt x="7228" y="2886"/>
                  <a:pt x="7283" y="2912"/>
                </a:cubicBezTo>
                <a:cubicBezTo>
                  <a:pt x="7293" y="2910"/>
                  <a:pt x="7303" y="2915"/>
                  <a:pt x="7312" y="2920"/>
                </a:cubicBezTo>
                <a:lnTo>
                  <a:pt x="7312" y="2925"/>
                </a:lnTo>
                <a:cubicBezTo>
                  <a:pt x="7948" y="3206"/>
                  <a:pt x="8446" y="4532"/>
                  <a:pt x="8535" y="6199"/>
                </a:cubicBezTo>
                <a:cubicBezTo>
                  <a:pt x="8535" y="6200"/>
                  <a:pt x="8536" y="6200"/>
                  <a:pt x="8536" y="6200"/>
                </a:cubicBezTo>
                <a:lnTo>
                  <a:pt x="8537" y="6231"/>
                </a:lnTo>
                <a:cubicBezTo>
                  <a:pt x="8546" y="6374"/>
                  <a:pt x="8550" y="6520"/>
                  <a:pt x="8550" y="6668"/>
                </a:cubicBezTo>
                <a:cubicBezTo>
                  <a:pt x="8552" y="6695"/>
                  <a:pt x="8553" y="6721"/>
                  <a:pt x="8553" y="6748"/>
                </a:cubicBezTo>
                <a:cubicBezTo>
                  <a:pt x="8553" y="6766"/>
                  <a:pt x="8552" y="6784"/>
                  <a:pt x="8551" y="6802"/>
                </a:cubicBezTo>
                <a:lnTo>
                  <a:pt x="8551" y="6802"/>
                </a:lnTo>
                <a:lnTo>
                  <a:pt x="8551" y="6804"/>
                </a:lnTo>
                <a:lnTo>
                  <a:pt x="8520" y="6797"/>
                </a:lnTo>
                <a:cubicBezTo>
                  <a:pt x="8463" y="6794"/>
                  <a:pt x="8406" y="6780"/>
                  <a:pt x="8351" y="6754"/>
                </a:cubicBezTo>
                <a:cubicBezTo>
                  <a:pt x="8341" y="6756"/>
                  <a:pt x="8332" y="6751"/>
                  <a:pt x="8322" y="6747"/>
                </a:cubicBezTo>
                <a:lnTo>
                  <a:pt x="8322" y="6741"/>
                </a:lnTo>
                <a:cubicBezTo>
                  <a:pt x="7686" y="6461"/>
                  <a:pt x="7189" y="5134"/>
                  <a:pt x="7099" y="3467"/>
                </a:cubicBezTo>
                <a:cubicBezTo>
                  <a:pt x="7099" y="3467"/>
                  <a:pt x="7099" y="3467"/>
                  <a:pt x="7099" y="3467"/>
                </a:cubicBezTo>
                <a:lnTo>
                  <a:pt x="7098" y="3435"/>
                </a:lnTo>
                <a:cubicBezTo>
                  <a:pt x="7089" y="3292"/>
                  <a:pt x="7084" y="3146"/>
                  <a:pt x="7084" y="2998"/>
                </a:cubicBezTo>
                <a:cubicBezTo>
                  <a:pt x="7082" y="2972"/>
                  <a:pt x="7082" y="2945"/>
                  <a:pt x="7082" y="2918"/>
                </a:cubicBezTo>
                <a:lnTo>
                  <a:pt x="7083" y="2864"/>
                </a:lnTo>
                <a:lnTo>
                  <a:pt x="7084" y="2864"/>
                </a:lnTo>
                <a:close/>
                <a:moveTo>
                  <a:pt x="7044" y="2862"/>
                </a:moveTo>
                <a:lnTo>
                  <a:pt x="7044" y="2864"/>
                </a:lnTo>
                <a:lnTo>
                  <a:pt x="7045" y="2864"/>
                </a:lnTo>
                <a:lnTo>
                  <a:pt x="7046" y="2918"/>
                </a:lnTo>
                <a:cubicBezTo>
                  <a:pt x="7046" y="2945"/>
                  <a:pt x="7046" y="2972"/>
                  <a:pt x="7043" y="2998"/>
                </a:cubicBezTo>
                <a:cubicBezTo>
                  <a:pt x="7043" y="3146"/>
                  <a:pt x="7039" y="3292"/>
                  <a:pt x="7030" y="3435"/>
                </a:cubicBezTo>
                <a:lnTo>
                  <a:pt x="7029" y="3467"/>
                </a:lnTo>
                <a:cubicBezTo>
                  <a:pt x="7029" y="3467"/>
                  <a:pt x="7028" y="3467"/>
                  <a:pt x="7028" y="3467"/>
                </a:cubicBezTo>
                <a:cubicBezTo>
                  <a:pt x="6939" y="5134"/>
                  <a:pt x="6441" y="6461"/>
                  <a:pt x="5805" y="6741"/>
                </a:cubicBezTo>
                <a:lnTo>
                  <a:pt x="5805" y="6747"/>
                </a:lnTo>
                <a:cubicBezTo>
                  <a:pt x="5796" y="6751"/>
                  <a:pt x="5786" y="6756"/>
                  <a:pt x="5776" y="6754"/>
                </a:cubicBezTo>
                <a:cubicBezTo>
                  <a:pt x="5721" y="6780"/>
                  <a:pt x="5665" y="6794"/>
                  <a:pt x="5607" y="6797"/>
                </a:cubicBezTo>
                <a:lnTo>
                  <a:pt x="5577" y="6804"/>
                </a:lnTo>
                <a:lnTo>
                  <a:pt x="5577" y="6802"/>
                </a:lnTo>
                <a:lnTo>
                  <a:pt x="5576" y="6802"/>
                </a:lnTo>
                <a:cubicBezTo>
                  <a:pt x="5575" y="6784"/>
                  <a:pt x="5575" y="6766"/>
                  <a:pt x="5575" y="6748"/>
                </a:cubicBezTo>
                <a:cubicBezTo>
                  <a:pt x="5575" y="6721"/>
                  <a:pt x="5575" y="6695"/>
                  <a:pt x="5578" y="6668"/>
                </a:cubicBezTo>
                <a:cubicBezTo>
                  <a:pt x="5577" y="6520"/>
                  <a:pt x="5582" y="6374"/>
                  <a:pt x="5591" y="6231"/>
                </a:cubicBezTo>
                <a:lnTo>
                  <a:pt x="5592" y="6200"/>
                </a:lnTo>
                <a:cubicBezTo>
                  <a:pt x="5592" y="6200"/>
                  <a:pt x="5592" y="6200"/>
                  <a:pt x="5593" y="6199"/>
                </a:cubicBezTo>
                <a:cubicBezTo>
                  <a:pt x="5682" y="4532"/>
                  <a:pt x="6180" y="3206"/>
                  <a:pt x="6815" y="2925"/>
                </a:cubicBezTo>
                <a:lnTo>
                  <a:pt x="6816" y="2920"/>
                </a:lnTo>
                <a:cubicBezTo>
                  <a:pt x="6825" y="2915"/>
                  <a:pt x="6834" y="2910"/>
                  <a:pt x="6844" y="2912"/>
                </a:cubicBezTo>
                <a:cubicBezTo>
                  <a:pt x="6900" y="2886"/>
                  <a:pt x="6956" y="2872"/>
                  <a:pt x="7013" y="2870"/>
                </a:cubicBezTo>
                <a:close/>
                <a:moveTo>
                  <a:pt x="4086" y="2862"/>
                </a:moveTo>
                <a:lnTo>
                  <a:pt x="4116" y="2870"/>
                </a:lnTo>
                <a:cubicBezTo>
                  <a:pt x="4174" y="2872"/>
                  <a:pt x="4230" y="2886"/>
                  <a:pt x="4285" y="2912"/>
                </a:cubicBezTo>
                <a:cubicBezTo>
                  <a:pt x="4295" y="2910"/>
                  <a:pt x="4305" y="2915"/>
                  <a:pt x="4314" y="2920"/>
                </a:cubicBezTo>
                <a:lnTo>
                  <a:pt x="4314" y="2925"/>
                </a:lnTo>
                <a:cubicBezTo>
                  <a:pt x="4950" y="3206"/>
                  <a:pt x="5448" y="4532"/>
                  <a:pt x="5537" y="6199"/>
                </a:cubicBezTo>
                <a:cubicBezTo>
                  <a:pt x="5537" y="6200"/>
                  <a:pt x="5538" y="6200"/>
                  <a:pt x="5538" y="6200"/>
                </a:cubicBezTo>
                <a:lnTo>
                  <a:pt x="5539" y="6231"/>
                </a:lnTo>
                <a:cubicBezTo>
                  <a:pt x="5548" y="6374"/>
                  <a:pt x="5552" y="6520"/>
                  <a:pt x="5552" y="6668"/>
                </a:cubicBezTo>
                <a:cubicBezTo>
                  <a:pt x="5555" y="6695"/>
                  <a:pt x="5555" y="6721"/>
                  <a:pt x="5555" y="6748"/>
                </a:cubicBezTo>
                <a:cubicBezTo>
                  <a:pt x="5555" y="6766"/>
                  <a:pt x="5555" y="6784"/>
                  <a:pt x="5554" y="6802"/>
                </a:cubicBezTo>
                <a:lnTo>
                  <a:pt x="5553" y="6802"/>
                </a:lnTo>
                <a:lnTo>
                  <a:pt x="5553" y="6804"/>
                </a:lnTo>
                <a:lnTo>
                  <a:pt x="5522" y="6797"/>
                </a:lnTo>
                <a:cubicBezTo>
                  <a:pt x="5465" y="6794"/>
                  <a:pt x="5408" y="6780"/>
                  <a:pt x="5353" y="6754"/>
                </a:cubicBezTo>
                <a:cubicBezTo>
                  <a:pt x="5343" y="6756"/>
                  <a:pt x="5334" y="6751"/>
                  <a:pt x="5325" y="6747"/>
                </a:cubicBezTo>
                <a:lnTo>
                  <a:pt x="5324" y="6741"/>
                </a:lnTo>
                <a:cubicBezTo>
                  <a:pt x="4689" y="6461"/>
                  <a:pt x="4191" y="5134"/>
                  <a:pt x="4102" y="3467"/>
                </a:cubicBezTo>
                <a:cubicBezTo>
                  <a:pt x="4101" y="3467"/>
                  <a:pt x="4101" y="3467"/>
                  <a:pt x="4101" y="3467"/>
                </a:cubicBezTo>
                <a:lnTo>
                  <a:pt x="4100" y="3435"/>
                </a:lnTo>
                <a:cubicBezTo>
                  <a:pt x="4091" y="3292"/>
                  <a:pt x="4086" y="3146"/>
                  <a:pt x="4087" y="2998"/>
                </a:cubicBezTo>
                <a:cubicBezTo>
                  <a:pt x="4084" y="2972"/>
                  <a:pt x="4084" y="2945"/>
                  <a:pt x="4084" y="2918"/>
                </a:cubicBezTo>
                <a:lnTo>
                  <a:pt x="4085" y="2864"/>
                </a:lnTo>
                <a:lnTo>
                  <a:pt x="4086" y="2864"/>
                </a:lnTo>
                <a:close/>
                <a:moveTo>
                  <a:pt x="4046" y="2862"/>
                </a:moveTo>
                <a:lnTo>
                  <a:pt x="4046" y="2864"/>
                </a:lnTo>
                <a:lnTo>
                  <a:pt x="4047" y="2864"/>
                </a:lnTo>
                <a:lnTo>
                  <a:pt x="4048" y="2918"/>
                </a:lnTo>
                <a:cubicBezTo>
                  <a:pt x="4048" y="2945"/>
                  <a:pt x="4048" y="2972"/>
                  <a:pt x="4045" y="2998"/>
                </a:cubicBezTo>
                <a:cubicBezTo>
                  <a:pt x="4045" y="3146"/>
                  <a:pt x="4041" y="3292"/>
                  <a:pt x="4032" y="3435"/>
                </a:cubicBezTo>
                <a:lnTo>
                  <a:pt x="4031" y="3467"/>
                </a:lnTo>
                <a:cubicBezTo>
                  <a:pt x="4031" y="3467"/>
                  <a:pt x="4031" y="3467"/>
                  <a:pt x="4030" y="3467"/>
                </a:cubicBezTo>
                <a:cubicBezTo>
                  <a:pt x="3941" y="5134"/>
                  <a:pt x="3443" y="6461"/>
                  <a:pt x="2807" y="6741"/>
                </a:cubicBezTo>
                <a:lnTo>
                  <a:pt x="2807" y="6747"/>
                </a:lnTo>
                <a:cubicBezTo>
                  <a:pt x="2798" y="6751"/>
                  <a:pt x="2788" y="6756"/>
                  <a:pt x="2779" y="6754"/>
                </a:cubicBezTo>
                <a:cubicBezTo>
                  <a:pt x="2723" y="6780"/>
                  <a:pt x="2667" y="6794"/>
                  <a:pt x="2609" y="6797"/>
                </a:cubicBezTo>
                <a:lnTo>
                  <a:pt x="2579" y="6804"/>
                </a:lnTo>
                <a:lnTo>
                  <a:pt x="2579" y="6802"/>
                </a:lnTo>
                <a:lnTo>
                  <a:pt x="2578" y="6802"/>
                </a:lnTo>
                <a:cubicBezTo>
                  <a:pt x="2577" y="6784"/>
                  <a:pt x="2577" y="6766"/>
                  <a:pt x="2577" y="6748"/>
                </a:cubicBezTo>
                <a:cubicBezTo>
                  <a:pt x="2577" y="6721"/>
                  <a:pt x="2577" y="6695"/>
                  <a:pt x="2580" y="6668"/>
                </a:cubicBezTo>
                <a:cubicBezTo>
                  <a:pt x="2580" y="6520"/>
                  <a:pt x="2584" y="6374"/>
                  <a:pt x="2593" y="6231"/>
                </a:cubicBezTo>
                <a:lnTo>
                  <a:pt x="2594" y="6200"/>
                </a:lnTo>
                <a:cubicBezTo>
                  <a:pt x="2594" y="6200"/>
                  <a:pt x="2594" y="6200"/>
                  <a:pt x="2595" y="6199"/>
                </a:cubicBezTo>
                <a:cubicBezTo>
                  <a:pt x="2684" y="4532"/>
                  <a:pt x="3182" y="3206"/>
                  <a:pt x="3817" y="2925"/>
                </a:cubicBezTo>
                <a:lnTo>
                  <a:pt x="3818" y="2920"/>
                </a:lnTo>
                <a:cubicBezTo>
                  <a:pt x="3827" y="2915"/>
                  <a:pt x="3836" y="2910"/>
                  <a:pt x="3846" y="2912"/>
                </a:cubicBezTo>
                <a:cubicBezTo>
                  <a:pt x="3902" y="2886"/>
                  <a:pt x="3958" y="2872"/>
                  <a:pt x="4015" y="2870"/>
                </a:cubicBezTo>
                <a:close/>
                <a:moveTo>
                  <a:pt x="1088" y="2862"/>
                </a:moveTo>
                <a:lnTo>
                  <a:pt x="1118" y="2870"/>
                </a:lnTo>
                <a:cubicBezTo>
                  <a:pt x="1176" y="2872"/>
                  <a:pt x="1232" y="2886"/>
                  <a:pt x="1288" y="2912"/>
                </a:cubicBezTo>
                <a:cubicBezTo>
                  <a:pt x="1297" y="2910"/>
                  <a:pt x="1307" y="2915"/>
                  <a:pt x="1316" y="2920"/>
                </a:cubicBezTo>
                <a:lnTo>
                  <a:pt x="1316" y="2925"/>
                </a:lnTo>
                <a:cubicBezTo>
                  <a:pt x="1952" y="3206"/>
                  <a:pt x="2450" y="4532"/>
                  <a:pt x="2539" y="6199"/>
                </a:cubicBezTo>
                <a:cubicBezTo>
                  <a:pt x="2540" y="6200"/>
                  <a:pt x="2540" y="6200"/>
                  <a:pt x="2540" y="6200"/>
                </a:cubicBezTo>
                <a:lnTo>
                  <a:pt x="2541" y="6231"/>
                </a:lnTo>
                <a:cubicBezTo>
                  <a:pt x="2550" y="6374"/>
                  <a:pt x="2554" y="6520"/>
                  <a:pt x="2554" y="6668"/>
                </a:cubicBezTo>
                <a:cubicBezTo>
                  <a:pt x="2557" y="6695"/>
                  <a:pt x="2557" y="6721"/>
                  <a:pt x="2557" y="6748"/>
                </a:cubicBezTo>
                <a:cubicBezTo>
                  <a:pt x="2557" y="6766"/>
                  <a:pt x="2557" y="6784"/>
                  <a:pt x="2556" y="6802"/>
                </a:cubicBezTo>
                <a:lnTo>
                  <a:pt x="2555" y="6802"/>
                </a:lnTo>
                <a:lnTo>
                  <a:pt x="2555" y="6804"/>
                </a:lnTo>
                <a:lnTo>
                  <a:pt x="2524" y="6797"/>
                </a:lnTo>
                <a:cubicBezTo>
                  <a:pt x="2467" y="6794"/>
                  <a:pt x="2411" y="6780"/>
                  <a:pt x="2355" y="6754"/>
                </a:cubicBezTo>
                <a:cubicBezTo>
                  <a:pt x="2345" y="6756"/>
                  <a:pt x="2336" y="6751"/>
                  <a:pt x="2327" y="6747"/>
                </a:cubicBezTo>
                <a:lnTo>
                  <a:pt x="2326" y="6741"/>
                </a:lnTo>
                <a:cubicBezTo>
                  <a:pt x="1691" y="6461"/>
                  <a:pt x="1193" y="5134"/>
                  <a:pt x="1104" y="3467"/>
                </a:cubicBezTo>
                <a:cubicBezTo>
                  <a:pt x="1103" y="3467"/>
                  <a:pt x="1103" y="3467"/>
                  <a:pt x="1103" y="3467"/>
                </a:cubicBezTo>
                <a:lnTo>
                  <a:pt x="1102" y="3435"/>
                </a:lnTo>
                <a:cubicBezTo>
                  <a:pt x="1093" y="3292"/>
                  <a:pt x="1089" y="3146"/>
                  <a:pt x="1089" y="2998"/>
                </a:cubicBezTo>
                <a:cubicBezTo>
                  <a:pt x="1086" y="2972"/>
                  <a:pt x="1086" y="2945"/>
                  <a:pt x="1086" y="2918"/>
                </a:cubicBezTo>
                <a:lnTo>
                  <a:pt x="1087" y="2864"/>
                </a:lnTo>
                <a:lnTo>
                  <a:pt x="1088" y="2864"/>
                </a:lnTo>
                <a:close/>
                <a:moveTo>
                  <a:pt x="13039" y="2862"/>
                </a:moveTo>
                <a:lnTo>
                  <a:pt x="13040" y="2864"/>
                </a:lnTo>
                <a:lnTo>
                  <a:pt x="13040" y="2864"/>
                </a:lnTo>
                <a:lnTo>
                  <a:pt x="13041" y="2918"/>
                </a:lnTo>
                <a:cubicBezTo>
                  <a:pt x="13041" y="2945"/>
                  <a:pt x="13041" y="2972"/>
                  <a:pt x="13039" y="2998"/>
                </a:cubicBezTo>
                <a:cubicBezTo>
                  <a:pt x="13039" y="3146"/>
                  <a:pt x="13035" y="3292"/>
                  <a:pt x="13026" y="3435"/>
                </a:cubicBezTo>
                <a:lnTo>
                  <a:pt x="13025" y="3467"/>
                </a:lnTo>
                <a:cubicBezTo>
                  <a:pt x="13025" y="3467"/>
                  <a:pt x="13024" y="3467"/>
                  <a:pt x="13024" y="3467"/>
                </a:cubicBezTo>
                <a:cubicBezTo>
                  <a:pt x="12935" y="5134"/>
                  <a:pt x="12437" y="6461"/>
                  <a:pt x="11801" y="6741"/>
                </a:cubicBezTo>
                <a:lnTo>
                  <a:pt x="11801" y="6747"/>
                </a:lnTo>
                <a:cubicBezTo>
                  <a:pt x="11792" y="6751"/>
                  <a:pt x="11782" y="6756"/>
                  <a:pt x="11772" y="6754"/>
                </a:cubicBezTo>
                <a:cubicBezTo>
                  <a:pt x="11717" y="6780"/>
                  <a:pt x="11661" y="6794"/>
                  <a:pt x="11603" y="6797"/>
                </a:cubicBezTo>
                <a:lnTo>
                  <a:pt x="11573" y="6804"/>
                </a:lnTo>
                <a:lnTo>
                  <a:pt x="11573" y="6802"/>
                </a:lnTo>
                <a:lnTo>
                  <a:pt x="11572" y="6802"/>
                </a:lnTo>
                <a:cubicBezTo>
                  <a:pt x="11571" y="6784"/>
                  <a:pt x="11571" y="6766"/>
                  <a:pt x="11571" y="6748"/>
                </a:cubicBezTo>
                <a:cubicBezTo>
                  <a:pt x="11571" y="6721"/>
                  <a:pt x="11571" y="6695"/>
                  <a:pt x="11573" y="6668"/>
                </a:cubicBezTo>
                <a:cubicBezTo>
                  <a:pt x="11573" y="6520"/>
                  <a:pt x="11578" y="6374"/>
                  <a:pt x="11587" y="6231"/>
                </a:cubicBezTo>
                <a:lnTo>
                  <a:pt x="11588" y="6200"/>
                </a:lnTo>
                <a:cubicBezTo>
                  <a:pt x="11588" y="6200"/>
                  <a:pt x="11588" y="6200"/>
                  <a:pt x="11588" y="6199"/>
                </a:cubicBezTo>
                <a:cubicBezTo>
                  <a:pt x="11677" y="4532"/>
                  <a:pt x="12175" y="3206"/>
                  <a:pt x="12811" y="2925"/>
                </a:cubicBezTo>
                <a:lnTo>
                  <a:pt x="12811" y="2920"/>
                </a:lnTo>
                <a:cubicBezTo>
                  <a:pt x="12821" y="2915"/>
                  <a:pt x="12830" y="2910"/>
                  <a:pt x="12840" y="2912"/>
                </a:cubicBezTo>
                <a:cubicBezTo>
                  <a:pt x="12895" y="2886"/>
                  <a:pt x="12952" y="2872"/>
                  <a:pt x="13009" y="2870"/>
                </a:cubicBezTo>
                <a:close/>
                <a:moveTo>
                  <a:pt x="1048" y="2862"/>
                </a:moveTo>
                <a:lnTo>
                  <a:pt x="1048" y="2864"/>
                </a:lnTo>
                <a:lnTo>
                  <a:pt x="1049" y="2864"/>
                </a:lnTo>
                <a:lnTo>
                  <a:pt x="1050" y="2918"/>
                </a:lnTo>
                <a:cubicBezTo>
                  <a:pt x="1050" y="2945"/>
                  <a:pt x="1050" y="2972"/>
                  <a:pt x="1047" y="2998"/>
                </a:cubicBezTo>
                <a:cubicBezTo>
                  <a:pt x="1047" y="3146"/>
                  <a:pt x="1043" y="3292"/>
                  <a:pt x="1034" y="3435"/>
                </a:cubicBezTo>
                <a:lnTo>
                  <a:pt x="1033" y="3467"/>
                </a:lnTo>
                <a:cubicBezTo>
                  <a:pt x="1033" y="3467"/>
                  <a:pt x="1033" y="3467"/>
                  <a:pt x="1032" y="3467"/>
                </a:cubicBezTo>
                <a:cubicBezTo>
                  <a:pt x="952" y="4963"/>
                  <a:pt x="543" y="6185"/>
                  <a:pt x="0" y="6615"/>
                </a:cubicBezTo>
                <a:lnTo>
                  <a:pt x="0" y="5990"/>
                </a:lnTo>
                <a:cubicBezTo>
                  <a:pt x="406" y="5599"/>
                  <a:pt x="713" y="4676"/>
                  <a:pt x="796" y="3546"/>
                </a:cubicBezTo>
                <a:cubicBezTo>
                  <a:pt x="459" y="3739"/>
                  <a:pt x="173" y="4284"/>
                  <a:pt x="0" y="5029"/>
                </a:cubicBezTo>
                <a:lnTo>
                  <a:pt x="0" y="4052"/>
                </a:lnTo>
                <a:cubicBezTo>
                  <a:pt x="215" y="3471"/>
                  <a:pt x="500" y="3066"/>
                  <a:pt x="820" y="2925"/>
                </a:cubicBezTo>
                <a:lnTo>
                  <a:pt x="820" y="2920"/>
                </a:lnTo>
                <a:cubicBezTo>
                  <a:pt x="829" y="2915"/>
                  <a:pt x="839" y="2910"/>
                  <a:pt x="848" y="2912"/>
                </a:cubicBezTo>
                <a:cubicBezTo>
                  <a:pt x="904" y="2886"/>
                  <a:pt x="960" y="2872"/>
                  <a:pt x="1018" y="2870"/>
                </a:cubicBezTo>
                <a:close/>
                <a:moveTo>
                  <a:pt x="21205" y="0"/>
                </a:moveTo>
                <a:lnTo>
                  <a:pt x="21579" y="0"/>
                </a:lnTo>
                <a:cubicBezTo>
                  <a:pt x="21587" y="13"/>
                  <a:pt x="21593" y="30"/>
                  <a:pt x="21600" y="47"/>
                </a:cubicBezTo>
                <a:lnTo>
                  <a:pt x="21600" y="992"/>
                </a:lnTo>
                <a:cubicBezTo>
                  <a:pt x="21500" y="586"/>
                  <a:pt x="21366" y="243"/>
                  <a:pt x="21205" y="0"/>
                </a:cubicBezTo>
                <a:close/>
                <a:moveTo>
                  <a:pt x="20623" y="0"/>
                </a:moveTo>
                <a:lnTo>
                  <a:pt x="20862" y="0"/>
                </a:lnTo>
                <a:cubicBezTo>
                  <a:pt x="20980" y="915"/>
                  <a:pt x="21253" y="1647"/>
                  <a:pt x="21600" y="1993"/>
                </a:cubicBezTo>
                <a:lnTo>
                  <a:pt x="21600" y="2617"/>
                </a:lnTo>
                <a:cubicBezTo>
                  <a:pt x="21126" y="2228"/>
                  <a:pt x="20756" y="1241"/>
                  <a:pt x="20623" y="0"/>
                </a:cubicBezTo>
                <a:close/>
                <a:moveTo>
                  <a:pt x="19530" y="0"/>
                </a:moveTo>
                <a:lnTo>
                  <a:pt x="19899" y="0"/>
                </a:lnTo>
                <a:cubicBezTo>
                  <a:pt x="19606" y="463"/>
                  <a:pt x="19395" y="1232"/>
                  <a:pt x="19328" y="2135"/>
                </a:cubicBezTo>
                <a:cubicBezTo>
                  <a:pt x="19760" y="1889"/>
                  <a:pt x="20108" y="1069"/>
                  <a:pt x="20246" y="0"/>
                </a:cubicBezTo>
                <a:lnTo>
                  <a:pt x="20484" y="0"/>
                </a:lnTo>
                <a:cubicBezTo>
                  <a:pt x="20334" y="1417"/>
                  <a:pt x="19874" y="2501"/>
                  <a:pt x="19304" y="2751"/>
                </a:cubicBezTo>
                <a:lnTo>
                  <a:pt x="19304" y="2756"/>
                </a:lnTo>
                <a:cubicBezTo>
                  <a:pt x="19294" y="2761"/>
                  <a:pt x="19285" y="2765"/>
                  <a:pt x="19275" y="2763"/>
                </a:cubicBezTo>
                <a:cubicBezTo>
                  <a:pt x="19220" y="2789"/>
                  <a:pt x="19163" y="2803"/>
                  <a:pt x="19106" y="2806"/>
                </a:cubicBezTo>
                <a:lnTo>
                  <a:pt x="19076" y="2813"/>
                </a:lnTo>
                <a:lnTo>
                  <a:pt x="19076" y="2811"/>
                </a:lnTo>
                <a:lnTo>
                  <a:pt x="19075" y="2811"/>
                </a:lnTo>
                <a:cubicBezTo>
                  <a:pt x="19074" y="2794"/>
                  <a:pt x="19074" y="2776"/>
                  <a:pt x="19074" y="2758"/>
                </a:cubicBezTo>
                <a:cubicBezTo>
                  <a:pt x="19074" y="2731"/>
                  <a:pt x="19074" y="2705"/>
                  <a:pt x="19076" y="2678"/>
                </a:cubicBezTo>
                <a:cubicBezTo>
                  <a:pt x="19076" y="2531"/>
                  <a:pt x="19080" y="2387"/>
                  <a:pt x="19089" y="2245"/>
                </a:cubicBezTo>
                <a:lnTo>
                  <a:pt x="19090" y="2213"/>
                </a:lnTo>
                <a:cubicBezTo>
                  <a:pt x="19091" y="2213"/>
                  <a:pt x="19091" y="2213"/>
                  <a:pt x="19091" y="2213"/>
                </a:cubicBezTo>
                <a:cubicBezTo>
                  <a:pt x="19138" y="1348"/>
                  <a:pt x="19296" y="575"/>
                  <a:pt x="19530" y="0"/>
                </a:cubicBezTo>
                <a:close/>
                <a:moveTo>
                  <a:pt x="17627" y="0"/>
                </a:moveTo>
                <a:lnTo>
                  <a:pt x="17865" y="0"/>
                </a:lnTo>
                <a:cubicBezTo>
                  <a:pt x="18003" y="1069"/>
                  <a:pt x="18351" y="1889"/>
                  <a:pt x="18783" y="2135"/>
                </a:cubicBezTo>
                <a:cubicBezTo>
                  <a:pt x="18716" y="1232"/>
                  <a:pt x="18505" y="463"/>
                  <a:pt x="18211" y="0"/>
                </a:cubicBezTo>
                <a:lnTo>
                  <a:pt x="18581" y="0"/>
                </a:lnTo>
                <a:cubicBezTo>
                  <a:pt x="18815" y="575"/>
                  <a:pt x="18973" y="1348"/>
                  <a:pt x="19020" y="2213"/>
                </a:cubicBezTo>
                <a:cubicBezTo>
                  <a:pt x="19020" y="2213"/>
                  <a:pt x="19020" y="2213"/>
                  <a:pt x="19021" y="2213"/>
                </a:cubicBezTo>
                <a:lnTo>
                  <a:pt x="19022" y="2245"/>
                </a:lnTo>
                <a:cubicBezTo>
                  <a:pt x="19031" y="2387"/>
                  <a:pt x="19035" y="2531"/>
                  <a:pt x="19035" y="2678"/>
                </a:cubicBezTo>
                <a:cubicBezTo>
                  <a:pt x="19037" y="2705"/>
                  <a:pt x="19037" y="2731"/>
                  <a:pt x="19037" y="2758"/>
                </a:cubicBezTo>
                <a:cubicBezTo>
                  <a:pt x="19037" y="2776"/>
                  <a:pt x="19037" y="2794"/>
                  <a:pt x="19036" y="2811"/>
                </a:cubicBezTo>
                <a:lnTo>
                  <a:pt x="19035" y="2811"/>
                </a:lnTo>
                <a:lnTo>
                  <a:pt x="19035" y="2813"/>
                </a:lnTo>
                <a:lnTo>
                  <a:pt x="19005" y="2806"/>
                </a:lnTo>
                <a:cubicBezTo>
                  <a:pt x="18948" y="2803"/>
                  <a:pt x="18891" y="2789"/>
                  <a:pt x="18836" y="2763"/>
                </a:cubicBezTo>
                <a:cubicBezTo>
                  <a:pt x="18826" y="2765"/>
                  <a:pt x="18817" y="2761"/>
                  <a:pt x="18807" y="2756"/>
                </a:cubicBezTo>
                <a:lnTo>
                  <a:pt x="18807" y="2751"/>
                </a:lnTo>
                <a:cubicBezTo>
                  <a:pt x="18237" y="2501"/>
                  <a:pt x="17777" y="1417"/>
                  <a:pt x="17627" y="0"/>
                </a:cubicBezTo>
                <a:close/>
                <a:moveTo>
                  <a:pt x="16532" y="0"/>
                </a:moveTo>
                <a:lnTo>
                  <a:pt x="16901" y="0"/>
                </a:lnTo>
                <a:cubicBezTo>
                  <a:pt x="16608" y="463"/>
                  <a:pt x="16397" y="1232"/>
                  <a:pt x="16330" y="2135"/>
                </a:cubicBezTo>
                <a:cubicBezTo>
                  <a:pt x="16762" y="1889"/>
                  <a:pt x="17110" y="1069"/>
                  <a:pt x="17248" y="0"/>
                </a:cubicBezTo>
                <a:lnTo>
                  <a:pt x="17486" y="0"/>
                </a:lnTo>
                <a:cubicBezTo>
                  <a:pt x="17336" y="1417"/>
                  <a:pt x="16876" y="2501"/>
                  <a:pt x="16306" y="2751"/>
                </a:cubicBezTo>
                <a:lnTo>
                  <a:pt x="16306" y="2756"/>
                </a:lnTo>
                <a:cubicBezTo>
                  <a:pt x="16296" y="2761"/>
                  <a:pt x="16287" y="2765"/>
                  <a:pt x="16277" y="2763"/>
                </a:cubicBezTo>
                <a:cubicBezTo>
                  <a:pt x="16222" y="2789"/>
                  <a:pt x="16165" y="2803"/>
                  <a:pt x="16108" y="2806"/>
                </a:cubicBezTo>
                <a:lnTo>
                  <a:pt x="16078" y="2813"/>
                </a:lnTo>
                <a:lnTo>
                  <a:pt x="16078" y="2811"/>
                </a:lnTo>
                <a:lnTo>
                  <a:pt x="16077" y="2811"/>
                </a:lnTo>
                <a:cubicBezTo>
                  <a:pt x="16076" y="2794"/>
                  <a:pt x="16076" y="2776"/>
                  <a:pt x="16076" y="2758"/>
                </a:cubicBezTo>
                <a:cubicBezTo>
                  <a:pt x="16076" y="2731"/>
                  <a:pt x="16076" y="2705"/>
                  <a:pt x="16078" y="2678"/>
                </a:cubicBezTo>
                <a:cubicBezTo>
                  <a:pt x="16078" y="2531"/>
                  <a:pt x="16082" y="2387"/>
                  <a:pt x="16091" y="2245"/>
                </a:cubicBezTo>
                <a:lnTo>
                  <a:pt x="16092" y="2213"/>
                </a:lnTo>
                <a:cubicBezTo>
                  <a:pt x="16093" y="2213"/>
                  <a:pt x="16093" y="2213"/>
                  <a:pt x="16093" y="2213"/>
                </a:cubicBezTo>
                <a:cubicBezTo>
                  <a:pt x="16140" y="1348"/>
                  <a:pt x="16298" y="575"/>
                  <a:pt x="16532" y="0"/>
                </a:cubicBezTo>
                <a:close/>
                <a:moveTo>
                  <a:pt x="14629" y="0"/>
                </a:moveTo>
                <a:lnTo>
                  <a:pt x="14867" y="0"/>
                </a:lnTo>
                <a:cubicBezTo>
                  <a:pt x="15005" y="1069"/>
                  <a:pt x="15353" y="1889"/>
                  <a:pt x="15785" y="2135"/>
                </a:cubicBezTo>
                <a:cubicBezTo>
                  <a:pt x="15718" y="1232"/>
                  <a:pt x="15507" y="463"/>
                  <a:pt x="15214" y="0"/>
                </a:cubicBezTo>
                <a:lnTo>
                  <a:pt x="15583" y="0"/>
                </a:lnTo>
                <a:cubicBezTo>
                  <a:pt x="15817" y="575"/>
                  <a:pt x="15975" y="1348"/>
                  <a:pt x="16022" y="2213"/>
                </a:cubicBezTo>
                <a:cubicBezTo>
                  <a:pt x="16022" y="2213"/>
                  <a:pt x="16022" y="2213"/>
                  <a:pt x="16023" y="2213"/>
                </a:cubicBezTo>
                <a:lnTo>
                  <a:pt x="16024" y="2245"/>
                </a:lnTo>
                <a:cubicBezTo>
                  <a:pt x="16033" y="2387"/>
                  <a:pt x="16037" y="2531"/>
                  <a:pt x="16037" y="2678"/>
                </a:cubicBezTo>
                <a:cubicBezTo>
                  <a:pt x="16039" y="2705"/>
                  <a:pt x="16039" y="2731"/>
                  <a:pt x="16039" y="2758"/>
                </a:cubicBezTo>
                <a:cubicBezTo>
                  <a:pt x="16039" y="2776"/>
                  <a:pt x="16039" y="2794"/>
                  <a:pt x="16038" y="2811"/>
                </a:cubicBezTo>
                <a:lnTo>
                  <a:pt x="16037" y="2811"/>
                </a:lnTo>
                <a:lnTo>
                  <a:pt x="16037" y="2813"/>
                </a:lnTo>
                <a:lnTo>
                  <a:pt x="16007" y="2806"/>
                </a:lnTo>
                <a:cubicBezTo>
                  <a:pt x="15950" y="2803"/>
                  <a:pt x="15893" y="2789"/>
                  <a:pt x="15838" y="2763"/>
                </a:cubicBezTo>
                <a:cubicBezTo>
                  <a:pt x="15828" y="2765"/>
                  <a:pt x="15819" y="2761"/>
                  <a:pt x="15809" y="2756"/>
                </a:cubicBezTo>
                <a:lnTo>
                  <a:pt x="15809" y="2751"/>
                </a:lnTo>
                <a:cubicBezTo>
                  <a:pt x="15239" y="2501"/>
                  <a:pt x="14779" y="1417"/>
                  <a:pt x="14629" y="0"/>
                </a:cubicBezTo>
                <a:close/>
                <a:moveTo>
                  <a:pt x="13534" y="0"/>
                </a:moveTo>
                <a:lnTo>
                  <a:pt x="13904" y="0"/>
                </a:lnTo>
                <a:cubicBezTo>
                  <a:pt x="13610" y="463"/>
                  <a:pt x="13399" y="1232"/>
                  <a:pt x="13332" y="2135"/>
                </a:cubicBezTo>
                <a:cubicBezTo>
                  <a:pt x="13764" y="1889"/>
                  <a:pt x="14112" y="1069"/>
                  <a:pt x="14250" y="0"/>
                </a:cubicBezTo>
                <a:lnTo>
                  <a:pt x="14488" y="0"/>
                </a:lnTo>
                <a:cubicBezTo>
                  <a:pt x="14338" y="1417"/>
                  <a:pt x="13878" y="2501"/>
                  <a:pt x="13308" y="2751"/>
                </a:cubicBezTo>
                <a:lnTo>
                  <a:pt x="13308" y="2756"/>
                </a:lnTo>
                <a:cubicBezTo>
                  <a:pt x="13298" y="2761"/>
                  <a:pt x="13289" y="2765"/>
                  <a:pt x="13279" y="2763"/>
                </a:cubicBezTo>
                <a:cubicBezTo>
                  <a:pt x="13224" y="2789"/>
                  <a:pt x="13167" y="2803"/>
                  <a:pt x="13110" y="2806"/>
                </a:cubicBezTo>
                <a:lnTo>
                  <a:pt x="13080" y="2813"/>
                </a:lnTo>
                <a:lnTo>
                  <a:pt x="13080" y="2811"/>
                </a:lnTo>
                <a:lnTo>
                  <a:pt x="13079" y="2811"/>
                </a:lnTo>
                <a:cubicBezTo>
                  <a:pt x="13078" y="2794"/>
                  <a:pt x="13078" y="2776"/>
                  <a:pt x="13078" y="2758"/>
                </a:cubicBezTo>
                <a:cubicBezTo>
                  <a:pt x="13078" y="2731"/>
                  <a:pt x="13078" y="2705"/>
                  <a:pt x="13080" y="2678"/>
                </a:cubicBezTo>
                <a:cubicBezTo>
                  <a:pt x="13080" y="2531"/>
                  <a:pt x="13084" y="2387"/>
                  <a:pt x="13093" y="2245"/>
                </a:cubicBezTo>
                <a:lnTo>
                  <a:pt x="13094" y="2213"/>
                </a:lnTo>
                <a:cubicBezTo>
                  <a:pt x="13095" y="2213"/>
                  <a:pt x="13095" y="2213"/>
                  <a:pt x="13095" y="2213"/>
                </a:cubicBezTo>
                <a:cubicBezTo>
                  <a:pt x="13142" y="1348"/>
                  <a:pt x="13300" y="575"/>
                  <a:pt x="13534" y="0"/>
                </a:cubicBezTo>
                <a:close/>
                <a:moveTo>
                  <a:pt x="11631" y="0"/>
                </a:moveTo>
                <a:lnTo>
                  <a:pt x="11869" y="0"/>
                </a:lnTo>
                <a:cubicBezTo>
                  <a:pt x="12007" y="1069"/>
                  <a:pt x="12355" y="1889"/>
                  <a:pt x="12787" y="2135"/>
                </a:cubicBezTo>
                <a:cubicBezTo>
                  <a:pt x="12720" y="1232"/>
                  <a:pt x="12509" y="463"/>
                  <a:pt x="12216" y="0"/>
                </a:cubicBezTo>
                <a:lnTo>
                  <a:pt x="12585" y="0"/>
                </a:lnTo>
                <a:cubicBezTo>
                  <a:pt x="12819" y="575"/>
                  <a:pt x="12977" y="1348"/>
                  <a:pt x="13024" y="2213"/>
                </a:cubicBezTo>
                <a:cubicBezTo>
                  <a:pt x="13024" y="2213"/>
                  <a:pt x="13025" y="2213"/>
                  <a:pt x="13025" y="2213"/>
                </a:cubicBezTo>
                <a:lnTo>
                  <a:pt x="13026" y="2245"/>
                </a:lnTo>
                <a:cubicBezTo>
                  <a:pt x="13035" y="2387"/>
                  <a:pt x="13039" y="2531"/>
                  <a:pt x="13039" y="2678"/>
                </a:cubicBezTo>
                <a:cubicBezTo>
                  <a:pt x="13041" y="2705"/>
                  <a:pt x="13041" y="2731"/>
                  <a:pt x="13041" y="2758"/>
                </a:cubicBezTo>
                <a:cubicBezTo>
                  <a:pt x="13041" y="2776"/>
                  <a:pt x="13041" y="2794"/>
                  <a:pt x="13040" y="2811"/>
                </a:cubicBezTo>
                <a:lnTo>
                  <a:pt x="13040" y="2811"/>
                </a:lnTo>
                <a:lnTo>
                  <a:pt x="13039" y="2813"/>
                </a:lnTo>
                <a:lnTo>
                  <a:pt x="13009" y="2806"/>
                </a:lnTo>
                <a:cubicBezTo>
                  <a:pt x="12952" y="2803"/>
                  <a:pt x="12895" y="2789"/>
                  <a:pt x="12840" y="2763"/>
                </a:cubicBezTo>
                <a:cubicBezTo>
                  <a:pt x="12830" y="2765"/>
                  <a:pt x="12821" y="2761"/>
                  <a:pt x="12811" y="2756"/>
                </a:cubicBezTo>
                <a:lnTo>
                  <a:pt x="12811" y="2751"/>
                </a:lnTo>
                <a:cubicBezTo>
                  <a:pt x="12241" y="2501"/>
                  <a:pt x="11782" y="1417"/>
                  <a:pt x="11631" y="0"/>
                </a:cubicBezTo>
                <a:close/>
                <a:moveTo>
                  <a:pt x="10536" y="0"/>
                </a:moveTo>
                <a:lnTo>
                  <a:pt x="10906" y="0"/>
                </a:lnTo>
                <a:cubicBezTo>
                  <a:pt x="10612" y="463"/>
                  <a:pt x="10401" y="1232"/>
                  <a:pt x="10334" y="2135"/>
                </a:cubicBezTo>
                <a:cubicBezTo>
                  <a:pt x="10766" y="1889"/>
                  <a:pt x="11115" y="1069"/>
                  <a:pt x="11253" y="0"/>
                </a:cubicBezTo>
                <a:lnTo>
                  <a:pt x="11490" y="0"/>
                </a:lnTo>
                <a:cubicBezTo>
                  <a:pt x="11340" y="1417"/>
                  <a:pt x="10880" y="2501"/>
                  <a:pt x="10310" y="2751"/>
                </a:cubicBezTo>
                <a:lnTo>
                  <a:pt x="10310" y="2756"/>
                </a:lnTo>
                <a:cubicBezTo>
                  <a:pt x="10301" y="2761"/>
                  <a:pt x="10291" y="2765"/>
                  <a:pt x="10281" y="2763"/>
                </a:cubicBezTo>
                <a:cubicBezTo>
                  <a:pt x="10226" y="2789"/>
                  <a:pt x="10170" y="2803"/>
                  <a:pt x="10112" y="2806"/>
                </a:cubicBezTo>
                <a:lnTo>
                  <a:pt x="10082" y="2813"/>
                </a:lnTo>
                <a:lnTo>
                  <a:pt x="10082" y="2811"/>
                </a:lnTo>
                <a:lnTo>
                  <a:pt x="10081" y="2811"/>
                </a:lnTo>
                <a:cubicBezTo>
                  <a:pt x="10080" y="2794"/>
                  <a:pt x="10080" y="2776"/>
                  <a:pt x="10080" y="2758"/>
                </a:cubicBezTo>
                <a:cubicBezTo>
                  <a:pt x="10080" y="2731"/>
                  <a:pt x="10080" y="2705"/>
                  <a:pt x="10082" y="2678"/>
                </a:cubicBezTo>
                <a:cubicBezTo>
                  <a:pt x="10082" y="2531"/>
                  <a:pt x="10087" y="2387"/>
                  <a:pt x="10096" y="2245"/>
                </a:cubicBezTo>
                <a:lnTo>
                  <a:pt x="10096" y="2213"/>
                </a:lnTo>
                <a:cubicBezTo>
                  <a:pt x="10097" y="2213"/>
                  <a:pt x="10097" y="2213"/>
                  <a:pt x="10097" y="2213"/>
                </a:cubicBezTo>
                <a:cubicBezTo>
                  <a:pt x="10144" y="1348"/>
                  <a:pt x="10302" y="575"/>
                  <a:pt x="10536" y="0"/>
                </a:cubicBezTo>
                <a:close/>
                <a:moveTo>
                  <a:pt x="8633" y="0"/>
                </a:moveTo>
                <a:lnTo>
                  <a:pt x="8871" y="0"/>
                </a:lnTo>
                <a:cubicBezTo>
                  <a:pt x="9009" y="1069"/>
                  <a:pt x="9357" y="1889"/>
                  <a:pt x="9790" y="2135"/>
                </a:cubicBezTo>
                <a:cubicBezTo>
                  <a:pt x="9722" y="1232"/>
                  <a:pt x="9511" y="463"/>
                  <a:pt x="9218" y="0"/>
                </a:cubicBezTo>
                <a:lnTo>
                  <a:pt x="9588" y="0"/>
                </a:lnTo>
                <a:cubicBezTo>
                  <a:pt x="9821" y="575"/>
                  <a:pt x="9979" y="1348"/>
                  <a:pt x="10026" y="2213"/>
                </a:cubicBezTo>
                <a:cubicBezTo>
                  <a:pt x="10026" y="2213"/>
                  <a:pt x="10027" y="2213"/>
                  <a:pt x="10027" y="2213"/>
                </a:cubicBezTo>
                <a:lnTo>
                  <a:pt x="10028" y="2245"/>
                </a:lnTo>
                <a:cubicBezTo>
                  <a:pt x="10037" y="2387"/>
                  <a:pt x="10041" y="2531"/>
                  <a:pt x="10041" y="2678"/>
                </a:cubicBezTo>
                <a:cubicBezTo>
                  <a:pt x="10043" y="2705"/>
                  <a:pt x="10044" y="2731"/>
                  <a:pt x="10044" y="2758"/>
                </a:cubicBezTo>
                <a:cubicBezTo>
                  <a:pt x="10044" y="2776"/>
                  <a:pt x="10043" y="2794"/>
                  <a:pt x="10042" y="2811"/>
                </a:cubicBezTo>
                <a:lnTo>
                  <a:pt x="10042" y="2811"/>
                </a:lnTo>
                <a:lnTo>
                  <a:pt x="10042" y="2813"/>
                </a:lnTo>
                <a:lnTo>
                  <a:pt x="10011" y="2806"/>
                </a:lnTo>
                <a:cubicBezTo>
                  <a:pt x="9954" y="2803"/>
                  <a:pt x="9897" y="2789"/>
                  <a:pt x="9842" y="2763"/>
                </a:cubicBezTo>
                <a:cubicBezTo>
                  <a:pt x="9832" y="2765"/>
                  <a:pt x="9823" y="2761"/>
                  <a:pt x="9813" y="2756"/>
                </a:cubicBezTo>
                <a:lnTo>
                  <a:pt x="9813" y="2751"/>
                </a:lnTo>
                <a:cubicBezTo>
                  <a:pt x="9243" y="2501"/>
                  <a:pt x="8784" y="1417"/>
                  <a:pt x="8633" y="0"/>
                </a:cubicBezTo>
                <a:close/>
                <a:moveTo>
                  <a:pt x="7538" y="0"/>
                </a:moveTo>
                <a:lnTo>
                  <a:pt x="7908" y="0"/>
                </a:lnTo>
                <a:cubicBezTo>
                  <a:pt x="7615" y="463"/>
                  <a:pt x="7403" y="1232"/>
                  <a:pt x="7336" y="2135"/>
                </a:cubicBezTo>
                <a:cubicBezTo>
                  <a:pt x="7768" y="1889"/>
                  <a:pt x="8117" y="1069"/>
                  <a:pt x="8255" y="0"/>
                </a:cubicBezTo>
                <a:lnTo>
                  <a:pt x="8492" y="0"/>
                </a:lnTo>
                <a:cubicBezTo>
                  <a:pt x="8342" y="1417"/>
                  <a:pt x="7883" y="2501"/>
                  <a:pt x="7312" y="2751"/>
                </a:cubicBezTo>
                <a:lnTo>
                  <a:pt x="7312" y="2756"/>
                </a:lnTo>
                <a:cubicBezTo>
                  <a:pt x="7303" y="2761"/>
                  <a:pt x="7293" y="2765"/>
                  <a:pt x="7283" y="2763"/>
                </a:cubicBezTo>
                <a:cubicBezTo>
                  <a:pt x="7228" y="2789"/>
                  <a:pt x="7172" y="2803"/>
                  <a:pt x="7114" y="2806"/>
                </a:cubicBezTo>
                <a:lnTo>
                  <a:pt x="7084" y="2813"/>
                </a:lnTo>
                <a:lnTo>
                  <a:pt x="7084" y="2811"/>
                </a:lnTo>
                <a:lnTo>
                  <a:pt x="7083" y="2811"/>
                </a:lnTo>
                <a:cubicBezTo>
                  <a:pt x="7082" y="2794"/>
                  <a:pt x="7082" y="2776"/>
                  <a:pt x="7082" y="2758"/>
                </a:cubicBezTo>
                <a:cubicBezTo>
                  <a:pt x="7082" y="2731"/>
                  <a:pt x="7082" y="2705"/>
                  <a:pt x="7084" y="2678"/>
                </a:cubicBezTo>
                <a:cubicBezTo>
                  <a:pt x="7084" y="2531"/>
                  <a:pt x="7089" y="2387"/>
                  <a:pt x="7098" y="2245"/>
                </a:cubicBezTo>
                <a:lnTo>
                  <a:pt x="7099" y="2213"/>
                </a:lnTo>
                <a:cubicBezTo>
                  <a:pt x="7099" y="2213"/>
                  <a:pt x="7099" y="2213"/>
                  <a:pt x="7099" y="2213"/>
                </a:cubicBezTo>
                <a:cubicBezTo>
                  <a:pt x="7146" y="1348"/>
                  <a:pt x="7305" y="575"/>
                  <a:pt x="7538" y="0"/>
                </a:cubicBezTo>
                <a:close/>
                <a:moveTo>
                  <a:pt x="5636" y="0"/>
                </a:moveTo>
                <a:lnTo>
                  <a:pt x="5873" y="0"/>
                </a:lnTo>
                <a:cubicBezTo>
                  <a:pt x="6011" y="1069"/>
                  <a:pt x="6359" y="1889"/>
                  <a:pt x="6792" y="2135"/>
                </a:cubicBezTo>
                <a:cubicBezTo>
                  <a:pt x="6725" y="1232"/>
                  <a:pt x="6513" y="463"/>
                  <a:pt x="6220" y="0"/>
                </a:cubicBezTo>
                <a:lnTo>
                  <a:pt x="6590" y="0"/>
                </a:lnTo>
                <a:cubicBezTo>
                  <a:pt x="6823" y="575"/>
                  <a:pt x="6982" y="1348"/>
                  <a:pt x="7028" y="2213"/>
                </a:cubicBezTo>
                <a:cubicBezTo>
                  <a:pt x="7028" y="2213"/>
                  <a:pt x="7029" y="2213"/>
                  <a:pt x="7029" y="2213"/>
                </a:cubicBezTo>
                <a:lnTo>
                  <a:pt x="7030" y="2245"/>
                </a:lnTo>
                <a:cubicBezTo>
                  <a:pt x="7039" y="2387"/>
                  <a:pt x="7043" y="2531"/>
                  <a:pt x="7043" y="2678"/>
                </a:cubicBezTo>
                <a:cubicBezTo>
                  <a:pt x="7046" y="2705"/>
                  <a:pt x="7046" y="2731"/>
                  <a:pt x="7046" y="2758"/>
                </a:cubicBezTo>
                <a:cubicBezTo>
                  <a:pt x="7046" y="2776"/>
                  <a:pt x="7046" y="2794"/>
                  <a:pt x="7045" y="2811"/>
                </a:cubicBezTo>
                <a:lnTo>
                  <a:pt x="7044" y="2811"/>
                </a:lnTo>
                <a:lnTo>
                  <a:pt x="7044" y="2813"/>
                </a:lnTo>
                <a:lnTo>
                  <a:pt x="7013" y="2806"/>
                </a:lnTo>
                <a:cubicBezTo>
                  <a:pt x="6956" y="2803"/>
                  <a:pt x="6899" y="2789"/>
                  <a:pt x="6844" y="2763"/>
                </a:cubicBezTo>
                <a:cubicBezTo>
                  <a:pt x="6834" y="2765"/>
                  <a:pt x="6825" y="2761"/>
                  <a:pt x="6816" y="2756"/>
                </a:cubicBezTo>
                <a:lnTo>
                  <a:pt x="6815" y="2751"/>
                </a:lnTo>
                <a:cubicBezTo>
                  <a:pt x="6245" y="2501"/>
                  <a:pt x="5786" y="1417"/>
                  <a:pt x="5636" y="0"/>
                </a:cubicBezTo>
                <a:close/>
                <a:moveTo>
                  <a:pt x="4540" y="0"/>
                </a:moveTo>
                <a:lnTo>
                  <a:pt x="4910" y="0"/>
                </a:lnTo>
                <a:cubicBezTo>
                  <a:pt x="4617" y="463"/>
                  <a:pt x="4405" y="1232"/>
                  <a:pt x="4338" y="2135"/>
                </a:cubicBezTo>
                <a:cubicBezTo>
                  <a:pt x="4770" y="1889"/>
                  <a:pt x="5119" y="1069"/>
                  <a:pt x="5257" y="0"/>
                </a:cubicBezTo>
                <a:lnTo>
                  <a:pt x="5494" y="0"/>
                </a:lnTo>
                <a:cubicBezTo>
                  <a:pt x="5344" y="1417"/>
                  <a:pt x="4885" y="2501"/>
                  <a:pt x="4314" y="2751"/>
                </a:cubicBezTo>
                <a:lnTo>
                  <a:pt x="4314" y="2756"/>
                </a:lnTo>
                <a:cubicBezTo>
                  <a:pt x="4305" y="2761"/>
                  <a:pt x="4295" y="2765"/>
                  <a:pt x="4285" y="2763"/>
                </a:cubicBezTo>
                <a:cubicBezTo>
                  <a:pt x="4230" y="2789"/>
                  <a:pt x="4174" y="2803"/>
                  <a:pt x="4116" y="2806"/>
                </a:cubicBezTo>
                <a:lnTo>
                  <a:pt x="4086" y="2813"/>
                </a:lnTo>
                <a:lnTo>
                  <a:pt x="4086" y="2811"/>
                </a:lnTo>
                <a:lnTo>
                  <a:pt x="4085" y="2811"/>
                </a:lnTo>
                <a:cubicBezTo>
                  <a:pt x="4084" y="2794"/>
                  <a:pt x="4084" y="2776"/>
                  <a:pt x="4084" y="2758"/>
                </a:cubicBezTo>
                <a:cubicBezTo>
                  <a:pt x="4084" y="2731"/>
                  <a:pt x="4084" y="2705"/>
                  <a:pt x="4087" y="2678"/>
                </a:cubicBezTo>
                <a:cubicBezTo>
                  <a:pt x="4086" y="2531"/>
                  <a:pt x="4091" y="2387"/>
                  <a:pt x="4100" y="2245"/>
                </a:cubicBezTo>
                <a:lnTo>
                  <a:pt x="4101" y="2213"/>
                </a:lnTo>
                <a:cubicBezTo>
                  <a:pt x="4101" y="2213"/>
                  <a:pt x="4101" y="2213"/>
                  <a:pt x="4102" y="2213"/>
                </a:cubicBezTo>
                <a:cubicBezTo>
                  <a:pt x="4148" y="1348"/>
                  <a:pt x="4307" y="575"/>
                  <a:pt x="4540" y="0"/>
                </a:cubicBezTo>
                <a:close/>
                <a:moveTo>
                  <a:pt x="2638" y="0"/>
                </a:moveTo>
                <a:lnTo>
                  <a:pt x="2875" y="0"/>
                </a:lnTo>
                <a:cubicBezTo>
                  <a:pt x="3013" y="1069"/>
                  <a:pt x="3361" y="1889"/>
                  <a:pt x="3794" y="2135"/>
                </a:cubicBezTo>
                <a:cubicBezTo>
                  <a:pt x="3727" y="1232"/>
                  <a:pt x="3515" y="463"/>
                  <a:pt x="3222" y="0"/>
                </a:cubicBezTo>
                <a:lnTo>
                  <a:pt x="3592" y="0"/>
                </a:lnTo>
                <a:cubicBezTo>
                  <a:pt x="3825" y="575"/>
                  <a:pt x="3984" y="1348"/>
                  <a:pt x="4030" y="2213"/>
                </a:cubicBezTo>
                <a:cubicBezTo>
                  <a:pt x="4031" y="2213"/>
                  <a:pt x="4031" y="2213"/>
                  <a:pt x="4031" y="2213"/>
                </a:cubicBezTo>
                <a:lnTo>
                  <a:pt x="4032" y="2245"/>
                </a:lnTo>
                <a:cubicBezTo>
                  <a:pt x="4041" y="2387"/>
                  <a:pt x="4045" y="2531"/>
                  <a:pt x="4045" y="2678"/>
                </a:cubicBezTo>
                <a:cubicBezTo>
                  <a:pt x="4048" y="2705"/>
                  <a:pt x="4048" y="2731"/>
                  <a:pt x="4048" y="2758"/>
                </a:cubicBezTo>
                <a:cubicBezTo>
                  <a:pt x="4048" y="2776"/>
                  <a:pt x="4048" y="2794"/>
                  <a:pt x="4047" y="2811"/>
                </a:cubicBezTo>
                <a:lnTo>
                  <a:pt x="4046" y="2811"/>
                </a:lnTo>
                <a:lnTo>
                  <a:pt x="4046" y="2813"/>
                </a:lnTo>
                <a:lnTo>
                  <a:pt x="4015" y="2806"/>
                </a:lnTo>
                <a:cubicBezTo>
                  <a:pt x="3958" y="2803"/>
                  <a:pt x="3902" y="2789"/>
                  <a:pt x="3846" y="2763"/>
                </a:cubicBezTo>
                <a:cubicBezTo>
                  <a:pt x="3836" y="2765"/>
                  <a:pt x="3827" y="2761"/>
                  <a:pt x="3818" y="2756"/>
                </a:cubicBezTo>
                <a:lnTo>
                  <a:pt x="3817" y="2751"/>
                </a:lnTo>
                <a:cubicBezTo>
                  <a:pt x="3247" y="2501"/>
                  <a:pt x="2788" y="1417"/>
                  <a:pt x="2638" y="0"/>
                </a:cubicBezTo>
                <a:close/>
                <a:moveTo>
                  <a:pt x="1542" y="0"/>
                </a:moveTo>
                <a:lnTo>
                  <a:pt x="1912" y="0"/>
                </a:lnTo>
                <a:cubicBezTo>
                  <a:pt x="1619" y="463"/>
                  <a:pt x="1407" y="1232"/>
                  <a:pt x="1340" y="2135"/>
                </a:cubicBezTo>
                <a:cubicBezTo>
                  <a:pt x="1773" y="1889"/>
                  <a:pt x="2121" y="1069"/>
                  <a:pt x="2259" y="0"/>
                </a:cubicBezTo>
                <a:lnTo>
                  <a:pt x="2496" y="0"/>
                </a:lnTo>
                <a:cubicBezTo>
                  <a:pt x="2346" y="1417"/>
                  <a:pt x="1887" y="2501"/>
                  <a:pt x="1316" y="2751"/>
                </a:cubicBezTo>
                <a:lnTo>
                  <a:pt x="1316" y="2756"/>
                </a:lnTo>
                <a:cubicBezTo>
                  <a:pt x="1307" y="2761"/>
                  <a:pt x="1297" y="2765"/>
                  <a:pt x="1288" y="2763"/>
                </a:cubicBezTo>
                <a:cubicBezTo>
                  <a:pt x="1232" y="2789"/>
                  <a:pt x="1176" y="2803"/>
                  <a:pt x="1118" y="2806"/>
                </a:cubicBezTo>
                <a:lnTo>
                  <a:pt x="1088" y="2813"/>
                </a:lnTo>
                <a:lnTo>
                  <a:pt x="1088" y="2811"/>
                </a:lnTo>
                <a:lnTo>
                  <a:pt x="1087" y="2811"/>
                </a:lnTo>
                <a:cubicBezTo>
                  <a:pt x="1086" y="2794"/>
                  <a:pt x="1086" y="2776"/>
                  <a:pt x="1086" y="2758"/>
                </a:cubicBezTo>
                <a:cubicBezTo>
                  <a:pt x="1086" y="2731"/>
                  <a:pt x="1086" y="2705"/>
                  <a:pt x="1089" y="2678"/>
                </a:cubicBezTo>
                <a:cubicBezTo>
                  <a:pt x="1089" y="2531"/>
                  <a:pt x="1093" y="2387"/>
                  <a:pt x="1102" y="2245"/>
                </a:cubicBezTo>
                <a:lnTo>
                  <a:pt x="1103" y="2213"/>
                </a:lnTo>
                <a:cubicBezTo>
                  <a:pt x="1103" y="2213"/>
                  <a:pt x="1103" y="2213"/>
                  <a:pt x="1104" y="2213"/>
                </a:cubicBezTo>
                <a:cubicBezTo>
                  <a:pt x="1150" y="1348"/>
                  <a:pt x="1309" y="575"/>
                  <a:pt x="1542" y="0"/>
                </a:cubicBezTo>
                <a:close/>
                <a:moveTo>
                  <a:pt x="224" y="0"/>
                </a:moveTo>
                <a:lnTo>
                  <a:pt x="592" y="0"/>
                </a:lnTo>
                <a:cubicBezTo>
                  <a:pt x="827" y="573"/>
                  <a:pt x="986" y="1347"/>
                  <a:pt x="1032" y="2213"/>
                </a:cubicBezTo>
                <a:cubicBezTo>
                  <a:pt x="1033" y="2213"/>
                  <a:pt x="1033" y="2213"/>
                  <a:pt x="1033" y="2213"/>
                </a:cubicBezTo>
                <a:lnTo>
                  <a:pt x="1034" y="2245"/>
                </a:lnTo>
                <a:cubicBezTo>
                  <a:pt x="1043" y="2387"/>
                  <a:pt x="1047" y="2531"/>
                  <a:pt x="1047" y="2678"/>
                </a:cubicBezTo>
                <a:cubicBezTo>
                  <a:pt x="1050" y="2705"/>
                  <a:pt x="1050" y="2731"/>
                  <a:pt x="1050" y="2758"/>
                </a:cubicBezTo>
                <a:cubicBezTo>
                  <a:pt x="1050" y="2776"/>
                  <a:pt x="1050" y="2794"/>
                  <a:pt x="1049" y="2811"/>
                </a:cubicBezTo>
                <a:lnTo>
                  <a:pt x="1048" y="2811"/>
                </a:lnTo>
                <a:lnTo>
                  <a:pt x="1048" y="2813"/>
                </a:lnTo>
                <a:lnTo>
                  <a:pt x="1018" y="2806"/>
                </a:lnTo>
                <a:cubicBezTo>
                  <a:pt x="960" y="2803"/>
                  <a:pt x="904" y="2789"/>
                  <a:pt x="848" y="2763"/>
                </a:cubicBezTo>
                <a:cubicBezTo>
                  <a:pt x="839" y="2765"/>
                  <a:pt x="829" y="2761"/>
                  <a:pt x="820" y="2756"/>
                </a:cubicBezTo>
                <a:lnTo>
                  <a:pt x="820" y="2751"/>
                </a:lnTo>
                <a:cubicBezTo>
                  <a:pt x="500" y="2611"/>
                  <a:pt x="215" y="2209"/>
                  <a:pt x="0" y="1633"/>
                </a:cubicBezTo>
                <a:lnTo>
                  <a:pt x="0" y="663"/>
                </a:lnTo>
                <a:cubicBezTo>
                  <a:pt x="173" y="1403"/>
                  <a:pt x="459" y="1943"/>
                  <a:pt x="796" y="2135"/>
                </a:cubicBezTo>
                <a:cubicBezTo>
                  <a:pt x="729" y="1232"/>
                  <a:pt x="517" y="463"/>
                  <a:pt x="224" y="0"/>
                </a:cubicBezTo>
                <a:close/>
              </a:path>
            </a:pathLst>
          </a:custGeom>
          <a:solidFill>
            <a:srgbClr val="FFFFFF"/>
          </a:solidFill>
          <a:ln w="12700">
            <a:miter lim="400000"/>
          </a:ln>
        </p:spPr>
        <p:txBody>
          <a:bodyPr lIns="45719" rIns="45719"/>
          <a:lstStyle/>
          <a:p>
            <a:pPr/>
          </a:p>
        </p:txBody>
      </p:sp>
      <p:sp>
        <p:nvSpPr>
          <p:cNvPr id="117" name="Title Text"/>
          <p:cNvSpPr txBox="1"/>
          <p:nvPr>
            <p:ph type="title"/>
          </p:nvPr>
        </p:nvSpPr>
        <p:spPr>
          <a:xfrm>
            <a:off x="457200" y="4960137"/>
            <a:ext cx="7772400" cy="1463041"/>
          </a:xfrm>
          <a:prstGeom prst="rect">
            <a:avLst/>
          </a:prstGeom>
        </p:spPr>
        <p:txBody>
          <a:bodyPr/>
          <a:lstStyle>
            <a:lvl1pPr algn="r">
              <a:defRPr spc="200"/>
            </a:lvl1pPr>
          </a:lstStyle>
          <a:p>
            <a:pPr/>
            <a:r>
              <a:t>Title Text</a:t>
            </a:r>
          </a:p>
        </p:txBody>
      </p:sp>
      <p:sp>
        <p:nvSpPr>
          <p:cNvPr id="118" name="Body Level One…"/>
          <p:cNvSpPr txBox="1"/>
          <p:nvPr>
            <p:ph type="body" sz="quarter" idx="1"/>
          </p:nvPr>
        </p:nvSpPr>
        <p:spPr>
          <a:xfrm>
            <a:off x="8610600" y="4960137"/>
            <a:ext cx="3200400" cy="1463041"/>
          </a:xfrm>
          <a:prstGeom prst="rect">
            <a:avLst/>
          </a:prstGeom>
        </p:spPr>
        <p:txBody>
          <a:bodyPr anchor="ctr"/>
          <a:lstStyle>
            <a:lvl1pPr marL="0" indent="0">
              <a:lnSpc>
                <a:spcPct val="100000"/>
              </a:lnSpc>
              <a:spcBef>
                <a:spcPts val="200"/>
              </a:spcBef>
              <a:buClrTx/>
              <a:buSzTx/>
              <a:buFontTx/>
              <a:buNone/>
              <a:defRPr sz="1800">
                <a:solidFill>
                  <a:srgbClr val="0D0D0D"/>
                </a:solidFill>
              </a:defRPr>
            </a:lvl1pPr>
            <a:lvl2pPr marL="0" indent="457200">
              <a:lnSpc>
                <a:spcPct val="100000"/>
              </a:lnSpc>
              <a:spcBef>
                <a:spcPts val="200"/>
              </a:spcBef>
              <a:buClrTx/>
              <a:buSzTx/>
              <a:buFontTx/>
              <a:buNone/>
              <a:defRPr sz="1800">
                <a:solidFill>
                  <a:srgbClr val="0D0D0D"/>
                </a:solidFill>
              </a:defRPr>
            </a:lvl2pPr>
            <a:lvl3pPr marL="0" indent="914400">
              <a:lnSpc>
                <a:spcPct val="100000"/>
              </a:lnSpc>
              <a:spcBef>
                <a:spcPts val="200"/>
              </a:spcBef>
              <a:buClrTx/>
              <a:buSzTx/>
              <a:buFontTx/>
              <a:buNone/>
              <a:defRPr sz="1800">
                <a:solidFill>
                  <a:srgbClr val="0D0D0D"/>
                </a:solidFill>
              </a:defRPr>
            </a:lvl3pPr>
            <a:lvl4pPr marL="0" indent="1371600">
              <a:lnSpc>
                <a:spcPct val="100000"/>
              </a:lnSpc>
              <a:spcBef>
                <a:spcPts val="200"/>
              </a:spcBef>
              <a:buClrTx/>
              <a:buSzTx/>
              <a:buFontTx/>
              <a:buNone/>
              <a:defRPr sz="1800">
                <a:solidFill>
                  <a:srgbClr val="0D0D0D"/>
                </a:solidFill>
              </a:defRPr>
            </a:lvl4pPr>
            <a:lvl5pPr marL="0" indent="1828800">
              <a:lnSpc>
                <a:spcPct val="100000"/>
              </a:lnSpc>
              <a:spcBef>
                <a:spcPts val="200"/>
              </a:spcBef>
              <a:buClrTx/>
              <a:buSzTx/>
              <a:buFontTx/>
              <a:buNone/>
              <a:defRPr sz="1800">
                <a:solidFill>
                  <a:srgbClr val="0D0D0D"/>
                </a:solidFill>
              </a:defRPr>
            </a:lvl5pPr>
          </a:lstStyle>
          <a:p>
            <a:pPr/>
            <a:r>
              <a:t>Body Level One</a:t>
            </a:r>
          </a:p>
          <a:p>
            <a:pPr lvl="1"/>
            <a:r>
              <a:t>Body Level Two</a:t>
            </a:r>
          </a:p>
          <a:p>
            <a:pPr lvl="2"/>
            <a:r>
              <a:t>Body Level Three</a:t>
            </a:r>
          </a:p>
          <a:p>
            <a:pPr lvl="3"/>
            <a:r>
              <a:t>Body Level Four</a:t>
            </a:r>
          </a:p>
          <a:p>
            <a:pPr lvl="4"/>
            <a:r>
              <a:t>Body Level Five</a:t>
            </a:r>
          </a:p>
        </p:txBody>
      </p:sp>
      <p:sp>
        <p:nvSpPr>
          <p:cNvPr id="119" name="Straight Connector 7"/>
          <p:cNvSpPr/>
          <p:nvPr/>
        </p:nvSpPr>
        <p:spPr>
          <a:xfrm flipV="1">
            <a:off x="8386843" y="5264105"/>
            <a:ext cx="1" cy="914401"/>
          </a:xfrm>
          <a:prstGeom prst="line">
            <a:avLst/>
          </a:prstGeom>
          <a:ln w="19050">
            <a:solidFill>
              <a:srgbClr val="1482AC"/>
            </a:solidFill>
          </a:ln>
        </p:spPr>
        <p:txBody>
          <a:bodyPr lIns="45719" rIns="45719"/>
          <a:lstStyle/>
          <a:p>
            <a:pPr/>
          </a:p>
        </p:txBody>
      </p:sp>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27" name="Straight Connector 6"/>
          <p:cNvSpPr/>
          <p:nvPr/>
        </p:nvSpPr>
        <p:spPr>
          <a:xfrm flipV="1">
            <a:off x="762000" y="826323"/>
            <a:ext cx="1" cy="914401"/>
          </a:xfrm>
          <a:prstGeom prst="line">
            <a:avLst/>
          </a:prstGeom>
          <a:ln w="19050">
            <a:solidFill>
              <a:schemeClr val="accent1"/>
            </a:solidFill>
          </a:ln>
        </p:spPr>
        <p:txBody>
          <a:bodyPr lIns="45719" rIns="45719"/>
          <a:lstStyle/>
          <a:p>
            <a:pPr/>
          </a:p>
        </p:txBody>
      </p:sp>
      <p:sp>
        <p:nvSpPr>
          <p:cNvPr id="128" name="Title Text"/>
          <p:cNvSpPr txBox="1"/>
          <p:nvPr>
            <p:ph type="title"/>
          </p:nvPr>
        </p:nvSpPr>
        <p:spPr>
          <a:xfrm>
            <a:off x="1024127" y="585216"/>
            <a:ext cx="9720073" cy="1499617"/>
          </a:xfrm>
          <a:prstGeom prst="rect">
            <a:avLst/>
          </a:prstGeom>
        </p:spPr>
        <p:txBody>
          <a:bodyPr/>
          <a:lstStyle/>
          <a:p>
            <a:pPr/>
            <a:r>
              <a:t>Title Text</a:t>
            </a:r>
          </a:p>
        </p:txBody>
      </p:sp>
      <p:sp>
        <p:nvSpPr>
          <p:cNvPr id="129" name="Body Level One…"/>
          <p:cNvSpPr txBox="1"/>
          <p:nvPr>
            <p:ph type="body" idx="1"/>
          </p:nvPr>
        </p:nvSpPr>
        <p:spPr>
          <a:xfrm>
            <a:off x="1024127" y="2286000"/>
            <a:ext cx="9720075" cy="4023360"/>
          </a:xfrm>
          <a:prstGeom prst="rect">
            <a:avLst/>
          </a:prstGeom>
        </p:spPr>
        <p:txBody>
          <a:bodyPr/>
          <a:lstStyle>
            <a:lvl2pPr marL="295655"/>
            <a:lvl3pPr marL="526433"/>
          </a:lstStyle>
          <a:p>
            <a:pPr/>
            <a:r>
              <a:t>Body Level One</a:t>
            </a:r>
          </a:p>
          <a:p>
            <a:pPr lvl="1"/>
            <a:r>
              <a:t>Body Level Two</a:t>
            </a:r>
          </a:p>
          <a:p>
            <a:pPr lvl="2"/>
            <a:r>
              <a:t>Body Level Three</a:t>
            </a:r>
          </a:p>
          <a:p>
            <a:pPr lvl="3"/>
            <a:r>
              <a:t>Body Level Four</a:t>
            </a:r>
          </a:p>
          <a:p>
            <a:pPr lvl="4"/>
            <a:r>
              <a:t>Body Level Five</a:t>
            </a:r>
          </a:p>
        </p:txBody>
      </p:sp>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0">
    <p:bg>
      <p:bgPr>
        <a:solidFill>
          <a:srgbClr val="000000"/>
        </a:solidFill>
      </p:bgPr>
    </p:bg>
    <p:spTree>
      <p:nvGrpSpPr>
        <p:cNvPr id="1" name=""/>
        <p:cNvGrpSpPr/>
        <p:nvPr/>
      </p:nvGrpSpPr>
      <p:grpSpPr>
        <a:xfrm>
          <a:off x="0" y="0"/>
          <a:ext cx="0" cy="0"/>
          <a:chOff x="0" y="0"/>
          <a:chExt cx="0" cy="0"/>
        </a:xfrm>
      </p:grpSpPr>
      <p:sp>
        <p:nvSpPr>
          <p:cNvPr id="137" name="Title Text"/>
          <p:cNvSpPr txBox="1"/>
          <p:nvPr>
            <p:ph type="title"/>
          </p:nvPr>
        </p:nvSpPr>
        <p:spPr>
          <a:xfrm>
            <a:off x="457200" y="4960137"/>
            <a:ext cx="7772400" cy="1463041"/>
          </a:xfrm>
          <a:prstGeom prst="rect">
            <a:avLst/>
          </a:prstGeom>
        </p:spPr>
        <p:txBody>
          <a:bodyPr/>
          <a:lstStyle>
            <a:lvl1pPr algn="r">
              <a:defRPr spc="200">
                <a:solidFill>
                  <a:srgbClr val="FFFFFF"/>
                </a:solidFill>
              </a:defRPr>
            </a:lvl1pPr>
          </a:lstStyle>
          <a:p>
            <a:pPr/>
            <a:r>
              <a:t>Title Text</a:t>
            </a:r>
          </a:p>
        </p:txBody>
      </p:sp>
      <p:sp>
        <p:nvSpPr>
          <p:cNvPr id="138" name="Picture Placeholder 2"/>
          <p:cNvSpPr/>
          <p:nvPr>
            <p:ph type="pic" idx="13"/>
          </p:nvPr>
        </p:nvSpPr>
        <p:spPr>
          <a:xfrm>
            <a:off x="0" y="-2"/>
            <a:ext cx="12188953" cy="4572001"/>
          </a:xfrm>
          <a:prstGeom prst="rect">
            <a:avLst/>
          </a:prstGeom>
        </p:spPr>
        <p:txBody>
          <a:bodyPr lIns="91439" rIns="91439">
            <a:noAutofit/>
          </a:bodyPr>
          <a:lstStyle/>
          <a:p>
            <a:pPr/>
          </a:p>
        </p:txBody>
      </p:sp>
      <p:sp>
        <p:nvSpPr>
          <p:cNvPr id="139" name="Body Level One…"/>
          <p:cNvSpPr txBox="1"/>
          <p:nvPr>
            <p:ph type="body" sz="quarter" idx="1"/>
          </p:nvPr>
        </p:nvSpPr>
        <p:spPr>
          <a:xfrm>
            <a:off x="8610600" y="4960137"/>
            <a:ext cx="3200400" cy="1463041"/>
          </a:xfrm>
          <a:prstGeom prst="rect">
            <a:avLst/>
          </a:prstGeom>
        </p:spPr>
        <p:txBody>
          <a:bodyPr anchor="ctr"/>
          <a:lstStyle>
            <a:lvl1pPr marL="0" indent="0">
              <a:lnSpc>
                <a:spcPct val="100000"/>
              </a:lnSpc>
              <a:spcBef>
                <a:spcPts val="200"/>
              </a:spcBef>
              <a:buClrTx/>
              <a:buSzTx/>
              <a:buFontTx/>
              <a:buNone/>
              <a:defRPr sz="1800">
                <a:solidFill>
                  <a:srgbClr val="FFFFFF"/>
                </a:solidFill>
              </a:defRPr>
            </a:lvl1pPr>
            <a:lvl2pPr marL="0" indent="457200">
              <a:lnSpc>
                <a:spcPct val="100000"/>
              </a:lnSpc>
              <a:spcBef>
                <a:spcPts val="200"/>
              </a:spcBef>
              <a:buClrTx/>
              <a:buSzTx/>
              <a:buFontTx/>
              <a:buNone/>
              <a:defRPr sz="1800">
                <a:solidFill>
                  <a:srgbClr val="FFFFFF"/>
                </a:solidFill>
              </a:defRPr>
            </a:lvl2pPr>
            <a:lvl3pPr marL="0" indent="914400">
              <a:lnSpc>
                <a:spcPct val="100000"/>
              </a:lnSpc>
              <a:spcBef>
                <a:spcPts val="200"/>
              </a:spcBef>
              <a:buClrTx/>
              <a:buSzTx/>
              <a:buFontTx/>
              <a:buNone/>
              <a:defRPr sz="1800">
                <a:solidFill>
                  <a:srgbClr val="FFFFFF"/>
                </a:solidFill>
              </a:defRPr>
            </a:lvl3pPr>
            <a:lvl4pPr marL="0" indent="1371600">
              <a:lnSpc>
                <a:spcPct val="100000"/>
              </a:lnSpc>
              <a:spcBef>
                <a:spcPts val="200"/>
              </a:spcBef>
              <a:buClrTx/>
              <a:buSzTx/>
              <a:buFontTx/>
              <a:buNone/>
              <a:defRPr sz="1800">
                <a:solidFill>
                  <a:srgbClr val="FFFFFF"/>
                </a:solidFill>
              </a:defRPr>
            </a:lvl4pPr>
            <a:lvl5pPr marL="0" indent="1828800">
              <a:lnSpc>
                <a:spcPct val="100000"/>
              </a:lnSpc>
              <a:spcBef>
                <a:spcPts val="200"/>
              </a:spcBef>
              <a:buClrTx/>
              <a:buSzTx/>
              <a:buFontTx/>
              <a:buNone/>
              <a:defRPr sz="18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0" name="Straight Connector 7"/>
          <p:cNvSpPr/>
          <p:nvPr/>
        </p:nvSpPr>
        <p:spPr>
          <a:xfrm flipV="1">
            <a:off x="8386843" y="5264105"/>
            <a:ext cx="1" cy="914401"/>
          </a:xfrm>
          <a:prstGeom prst="line">
            <a:avLst/>
          </a:prstGeom>
          <a:ln w="19050">
            <a:solidFill>
              <a:schemeClr val="accent1"/>
            </a:solidFill>
          </a:ln>
        </p:spPr>
        <p:txBody>
          <a:bodyPr lIns="45719" rIns="45719"/>
          <a:lstStyle/>
          <a:p>
            <a:pPr/>
          </a:p>
        </p:txBody>
      </p:sp>
      <p:sp>
        <p:nvSpPr>
          <p:cNvPr id="1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48" name="Straight Connector 6"/>
          <p:cNvSpPr/>
          <p:nvPr/>
        </p:nvSpPr>
        <p:spPr>
          <a:xfrm flipV="1">
            <a:off x="762000" y="826323"/>
            <a:ext cx="1" cy="914401"/>
          </a:xfrm>
          <a:prstGeom prst="line">
            <a:avLst/>
          </a:prstGeom>
          <a:ln w="19050">
            <a:solidFill>
              <a:schemeClr val="accent1"/>
            </a:solidFill>
          </a:ln>
        </p:spPr>
        <p:txBody>
          <a:bodyPr lIns="45719" rIns="45719"/>
          <a:lstStyle/>
          <a:p>
            <a:pPr/>
          </a:p>
        </p:txBody>
      </p:sp>
      <p:sp>
        <p:nvSpPr>
          <p:cNvPr id="149" name="Title Text"/>
          <p:cNvSpPr txBox="1"/>
          <p:nvPr>
            <p:ph type="title"/>
          </p:nvPr>
        </p:nvSpPr>
        <p:spPr>
          <a:xfrm>
            <a:off x="1024127" y="585216"/>
            <a:ext cx="9720073" cy="1499617"/>
          </a:xfrm>
          <a:prstGeom prst="rect">
            <a:avLst/>
          </a:prstGeom>
        </p:spPr>
        <p:txBody>
          <a:bodyPr/>
          <a:lstStyle/>
          <a:p>
            <a:pPr/>
            <a:r>
              <a:t>Title Text</a:t>
            </a:r>
          </a:p>
        </p:txBody>
      </p:sp>
      <p:sp>
        <p:nvSpPr>
          <p:cNvPr id="150" name="Body Level One…"/>
          <p:cNvSpPr txBox="1"/>
          <p:nvPr>
            <p:ph type="body" idx="1"/>
          </p:nvPr>
        </p:nvSpPr>
        <p:spPr>
          <a:xfrm>
            <a:off x="1024127" y="2286000"/>
            <a:ext cx="9720075" cy="40233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58" name="Straight Connector 6"/>
          <p:cNvSpPr/>
          <p:nvPr/>
        </p:nvSpPr>
        <p:spPr>
          <a:xfrm flipV="1">
            <a:off x="762000" y="826323"/>
            <a:ext cx="1" cy="914401"/>
          </a:xfrm>
          <a:prstGeom prst="line">
            <a:avLst/>
          </a:prstGeom>
          <a:ln w="19050">
            <a:solidFill>
              <a:schemeClr val="accent1"/>
            </a:solidFill>
          </a:ln>
        </p:spPr>
        <p:txBody>
          <a:bodyPr lIns="45719" rIns="45719"/>
          <a:lstStyle/>
          <a:p>
            <a:pPr/>
          </a:p>
        </p:txBody>
      </p:sp>
      <p:sp>
        <p:nvSpPr>
          <p:cNvPr id="159" name="Title Text"/>
          <p:cNvSpPr txBox="1"/>
          <p:nvPr>
            <p:ph type="title"/>
          </p:nvPr>
        </p:nvSpPr>
        <p:spPr>
          <a:xfrm>
            <a:off x="1024127" y="585216"/>
            <a:ext cx="9720073" cy="1499617"/>
          </a:xfrm>
          <a:prstGeom prst="rect">
            <a:avLst/>
          </a:prstGeom>
        </p:spPr>
        <p:txBody>
          <a:bodyPr/>
          <a:lstStyle/>
          <a:p>
            <a:pPr/>
            <a:r>
              <a:t>Title Text</a:t>
            </a:r>
          </a:p>
        </p:txBody>
      </p:sp>
      <p:sp>
        <p:nvSpPr>
          <p:cNvPr id="160" name="Body Level One…"/>
          <p:cNvSpPr txBox="1"/>
          <p:nvPr>
            <p:ph type="body" sz="quarter" idx="1"/>
          </p:nvPr>
        </p:nvSpPr>
        <p:spPr>
          <a:xfrm>
            <a:off x="1024127" y="2179635"/>
            <a:ext cx="4754881" cy="822961"/>
          </a:xfrm>
          <a:prstGeom prst="rect">
            <a:avLst/>
          </a:prstGeom>
        </p:spPr>
        <p:txBody>
          <a:bodyPr anchor="ctr"/>
          <a:lstStyle>
            <a:lvl1pPr marL="0" indent="0">
              <a:spcBef>
                <a:spcPts val="0"/>
              </a:spcBef>
              <a:buClrTx/>
              <a:buSzTx/>
              <a:buFontTx/>
              <a:buNone/>
              <a:defRPr sz="2300">
                <a:solidFill>
                  <a:schemeClr val="accent1"/>
                </a:solidFill>
              </a:defRPr>
            </a:lvl1pPr>
            <a:lvl2pPr marL="0" indent="457200">
              <a:spcBef>
                <a:spcPts val="0"/>
              </a:spcBef>
              <a:buClrTx/>
              <a:buSzTx/>
              <a:buFontTx/>
              <a:buNone/>
              <a:defRPr sz="2300">
                <a:solidFill>
                  <a:schemeClr val="accent1"/>
                </a:solidFill>
              </a:defRPr>
            </a:lvl2pPr>
            <a:lvl3pPr marL="0" indent="914400">
              <a:spcBef>
                <a:spcPts val="0"/>
              </a:spcBef>
              <a:buClrTx/>
              <a:buSzTx/>
              <a:buFontTx/>
              <a:buNone/>
              <a:defRPr sz="2300">
                <a:solidFill>
                  <a:schemeClr val="accent1"/>
                </a:solidFill>
              </a:defRPr>
            </a:lvl3pPr>
            <a:lvl4pPr marL="0" indent="1371600">
              <a:spcBef>
                <a:spcPts val="0"/>
              </a:spcBef>
              <a:buClrTx/>
              <a:buSzTx/>
              <a:buFontTx/>
              <a:buNone/>
              <a:defRPr sz="2300">
                <a:solidFill>
                  <a:schemeClr val="accent1"/>
                </a:solidFill>
              </a:defRPr>
            </a:lvl4pPr>
            <a:lvl5pPr marL="0" indent="1828800">
              <a:spcBef>
                <a:spcPts val="0"/>
              </a:spcBef>
              <a:buClrTx/>
              <a:buSzTx/>
              <a:buFontTx/>
              <a:buNone/>
              <a:defRPr sz="23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61" name="Text Placeholder 4"/>
          <p:cNvSpPr/>
          <p:nvPr>
            <p:ph type="body" sz="quarter" idx="13"/>
          </p:nvPr>
        </p:nvSpPr>
        <p:spPr>
          <a:xfrm>
            <a:off x="5990887" y="2179635"/>
            <a:ext cx="4754881" cy="822961"/>
          </a:xfrm>
          <a:prstGeom prst="rect">
            <a:avLst/>
          </a:prstGeom>
        </p:spPr>
        <p:txBody>
          <a:bodyPr anchor="ctr"/>
          <a:lstStyle/>
          <a:p>
            <a:pPr marL="0" indent="0">
              <a:spcBef>
                <a:spcPts val="1800"/>
              </a:spcBef>
              <a:buClrTx/>
              <a:buSzTx/>
              <a:buFontTx/>
              <a:buNone/>
              <a:defRPr sz="2300">
                <a:solidFill>
                  <a:schemeClr val="accent1"/>
                </a:solidFill>
              </a:defRPr>
            </a:pPr>
          </a:p>
        </p:txBody>
      </p:sp>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3" name="Straight Connector 6"/>
          <p:cNvSpPr/>
          <p:nvPr/>
        </p:nvSpPr>
        <p:spPr>
          <a:xfrm flipV="1">
            <a:off x="762000" y="826323"/>
            <a:ext cx="1" cy="914401"/>
          </a:xfrm>
          <a:prstGeom prst="line">
            <a:avLst/>
          </a:prstGeom>
          <a:ln w="19050">
            <a:solidFill>
              <a:schemeClr val="accent1"/>
            </a:solidFill>
          </a:ln>
        </p:spPr>
        <p:txBody>
          <a:bodyPr lIns="0" tIns="0" rIns="0" bIns="0"/>
          <a:lstStyle/>
          <a:p>
            <a:pPr/>
          </a:p>
        </p:txBody>
      </p:sp>
      <p:sp>
        <p:nvSpPr>
          <p:cNvPr id="24" name="Title Text"/>
          <p:cNvSpPr txBox="1"/>
          <p:nvPr>
            <p:ph type="title"/>
          </p:nvPr>
        </p:nvSpPr>
        <p:spPr>
          <a:xfrm>
            <a:off x="1024127" y="585216"/>
            <a:ext cx="9720073" cy="1499617"/>
          </a:xfrm>
          <a:prstGeom prst="rect">
            <a:avLst/>
          </a:prstGeom>
        </p:spPr>
        <p:txBody>
          <a:bodyPr/>
          <a:lstStyle/>
          <a:p>
            <a:pPr/>
            <a:r>
              <a:t>Title Text</a:t>
            </a:r>
          </a:p>
        </p:txBody>
      </p:sp>
      <p:sp>
        <p:nvSpPr>
          <p:cNvPr id="25" name="Body Level One…"/>
          <p:cNvSpPr txBox="1"/>
          <p:nvPr>
            <p:ph type="body" idx="1"/>
          </p:nvPr>
        </p:nvSpPr>
        <p:spPr>
          <a:xfrm>
            <a:off x="1024127" y="2286000"/>
            <a:ext cx="9720075" cy="40233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3" name="Rectangle 8"/>
          <p:cNvSpPr/>
          <p:nvPr/>
        </p:nvSpPr>
        <p:spPr>
          <a:xfrm>
            <a:off x="0" y="-1"/>
            <a:ext cx="12192000" cy="4572003"/>
          </a:xfrm>
          <a:prstGeom prst="rect">
            <a:avLst/>
          </a:prstGeom>
          <a:solidFill>
            <a:srgbClr val="1D9AA1"/>
          </a:solidFill>
          <a:ln w="12700">
            <a:miter lim="400000"/>
          </a:ln>
        </p:spPr>
        <p:txBody>
          <a:bodyPr lIns="0" tIns="0" rIns="0" bIns="0"/>
          <a:lstStyle/>
          <a:p>
            <a:pPr/>
          </a:p>
        </p:txBody>
      </p:sp>
      <p:sp>
        <p:nvSpPr>
          <p:cNvPr id="34" name="Oval 5"/>
          <p:cNvSpPr/>
          <p:nvPr/>
        </p:nvSpPr>
        <p:spPr>
          <a:xfrm>
            <a:off x="-2" y="-1"/>
            <a:ext cx="12192001" cy="4572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731"/>
                </a:moveTo>
                <a:lnTo>
                  <a:pt x="21600" y="21600"/>
                </a:lnTo>
                <a:lnTo>
                  <a:pt x="21285" y="21600"/>
                </a:lnTo>
                <a:cubicBezTo>
                  <a:pt x="21410" y="21367"/>
                  <a:pt x="21517" y="21071"/>
                  <a:pt x="21600" y="20731"/>
                </a:cubicBezTo>
                <a:close/>
                <a:moveTo>
                  <a:pt x="21600" y="19093"/>
                </a:moveTo>
                <a:lnTo>
                  <a:pt x="21600" y="19722"/>
                </a:lnTo>
                <a:cubicBezTo>
                  <a:pt x="21270" y="20053"/>
                  <a:pt x="21007" y="20738"/>
                  <a:pt x="20882" y="21600"/>
                </a:cubicBezTo>
                <a:lnTo>
                  <a:pt x="20639" y="21600"/>
                </a:lnTo>
                <a:cubicBezTo>
                  <a:pt x="20782" y="20410"/>
                  <a:pt x="21143" y="19471"/>
                  <a:pt x="21600" y="19093"/>
                </a:cubicBezTo>
                <a:close/>
                <a:moveTo>
                  <a:pt x="19076" y="18895"/>
                </a:moveTo>
                <a:lnTo>
                  <a:pt x="19106" y="18903"/>
                </a:lnTo>
                <a:cubicBezTo>
                  <a:pt x="19163" y="18905"/>
                  <a:pt x="19220" y="18919"/>
                  <a:pt x="19275" y="18945"/>
                </a:cubicBezTo>
                <a:cubicBezTo>
                  <a:pt x="19285" y="18943"/>
                  <a:pt x="19294" y="18948"/>
                  <a:pt x="19304" y="18953"/>
                </a:cubicBezTo>
                <a:lnTo>
                  <a:pt x="19304" y="18958"/>
                </a:lnTo>
                <a:cubicBezTo>
                  <a:pt x="19857" y="19202"/>
                  <a:pt x="20305" y="20237"/>
                  <a:pt x="20471" y="21600"/>
                </a:cubicBezTo>
                <a:lnTo>
                  <a:pt x="20227" y="21600"/>
                </a:lnTo>
                <a:cubicBezTo>
                  <a:pt x="20079" y="20586"/>
                  <a:pt x="19742" y="19817"/>
                  <a:pt x="19328" y="19579"/>
                </a:cubicBezTo>
                <a:cubicBezTo>
                  <a:pt x="19389" y="20408"/>
                  <a:pt x="19570" y="21125"/>
                  <a:pt x="19823" y="21600"/>
                </a:cubicBezTo>
                <a:lnTo>
                  <a:pt x="19479" y="21600"/>
                </a:lnTo>
                <a:cubicBezTo>
                  <a:pt x="19273" y="21036"/>
                  <a:pt x="19134" y="20308"/>
                  <a:pt x="19091" y="19500"/>
                </a:cubicBezTo>
                <a:cubicBezTo>
                  <a:pt x="19091" y="19500"/>
                  <a:pt x="19091" y="19500"/>
                  <a:pt x="19090" y="19500"/>
                </a:cubicBezTo>
                <a:lnTo>
                  <a:pt x="19089" y="19468"/>
                </a:lnTo>
                <a:cubicBezTo>
                  <a:pt x="19080" y="19325"/>
                  <a:pt x="19076" y="19179"/>
                  <a:pt x="19076" y="19031"/>
                </a:cubicBezTo>
                <a:cubicBezTo>
                  <a:pt x="19074" y="19005"/>
                  <a:pt x="19074" y="18978"/>
                  <a:pt x="19074" y="18951"/>
                </a:cubicBezTo>
                <a:lnTo>
                  <a:pt x="19075" y="18897"/>
                </a:lnTo>
                <a:lnTo>
                  <a:pt x="19076" y="18897"/>
                </a:lnTo>
                <a:close/>
                <a:moveTo>
                  <a:pt x="19035" y="18895"/>
                </a:moveTo>
                <a:lnTo>
                  <a:pt x="19035" y="18897"/>
                </a:lnTo>
                <a:lnTo>
                  <a:pt x="19036" y="18897"/>
                </a:lnTo>
                <a:lnTo>
                  <a:pt x="19037" y="18951"/>
                </a:lnTo>
                <a:cubicBezTo>
                  <a:pt x="19037" y="18978"/>
                  <a:pt x="19037" y="19005"/>
                  <a:pt x="19035" y="19031"/>
                </a:cubicBezTo>
                <a:cubicBezTo>
                  <a:pt x="19035" y="19179"/>
                  <a:pt x="19031" y="19325"/>
                  <a:pt x="19022" y="19468"/>
                </a:cubicBezTo>
                <a:lnTo>
                  <a:pt x="19021" y="19500"/>
                </a:lnTo>
                <a:cubicBezTo>
                  <a:pt x="19020" y="19500"/>
                  <a:pt x="19020" y="19500"/>
                  <a:pt x="19020" y="19500"/>
                </a:cubicBezTo>
                <a:cubicBezTo>
                  <a:pt x="18977" y="20308"/>
                  <a:pt x="18837" y="21036"/>
                  <a:pt x="18632" y="21600"/>
                </a:cubicBezTo>
                <a:lnTo>
                  <a:pt x="18288" y="21600"/>
                </a:lnTo>
                <a:cubicBezTo>
                  <a:pt x="18541" y="21125"/>
                  <a:pt x="18722" y="20408"/>
                  <a:pt x="18783" y="19579"/>
                </a:cubicBezTo>
                <a:cubicBezTo>
                  <a:pt x="18369" y="19817"/>
                  <a:pt x="18031" y="20586"/>
                  <a:pt x="17884" y="21600"/>
                </a:cubicBezTo>
                <a:lnTo>
                  <a:pt x="17640" y="21600"/>
                </a:lnTo>
                <a:cubicBezTo>
                  <a:pt x="17805" y="20237"/>
                  <a:pt x="18254" y="19202"/>
                  <a:pt x="18807" y="18958"/>
                </a:cubicBezTo>
                <a:lnTo>
                  <a:pt x="18807" y="18953"/>
                </a:lnTo>
                <a:cubicBezTo>
                  <a:pt x="18817" y="18948"/>
                  <a:pt x="18826" y="18943"/>
                  <a:pt x="18836" y="18945"/>
                </a:cubicBezTo>
                <a:cubicBezTo>
                  <a:pt x="18891" y="18919"/>
                  <a:pt x="18948" y="18905"/>
                  <a:pt x="19005" y="18903"/>
                </a:cubicBezTo>
                <a:close/>
                <a:moveTo>
                  <a:pt x="16078" y="18895"/>
                </a:moveTo>
                <a:lnTo>
                  <a:pt x="16108" y="18903"/>
                </a:lnTo>
                <a:cubicBezTo>
                  <a:pt x="16165" y="18905"/>
                  <a:pt x="16222" y="18919"/>
                  <a:pt x="16277" y="18945"/>
                </a:cubicBezTo>
                <a:cubicBezTo>
                  <a:pt x="16287" y="18943"/>
                  <a:pt x="16296" y="18948"/>
                  <a:pt x="16306" y="18953"/>
                </a:cubicBezTo>
                <a:lnTo>
                  <a:pt x="16306" y="18958"/>
                </a:lnTo>
                <a:cubicBezTo>
                  <a:pt x="16859" y="19202"/>
                  <a:pt x="17308" y="20237"/>
                  <a:pt x="17473" y="21600"/>
                </a:cubicBezTo>
                <a:lnTo>
                  <a:pt x="17229" y="21600"/>
                </a:lnTo>
                <a:cubicBezTo>
                  <a:pt x="17082" y="20586"/>
                  <a:pt x="16744" y="19817"/>
                  <a:pt x="16330" y="19579"/>
                </a:cubicBezTo>
                <a:cubicBezTo>
                  <a:pt x="16391" y="20408"/>
                  <a:pt x="16572" y="21125"/>
                  <a:pt x="16825" y="21600"/>
                </a:cubicBezTo>
                <a:lnTo>
                  <a:pt x="16481" y="21600"/>
                </a:lnTo>
                <a:cubicBezTo>
                  <a:pt x="16276" y="21036"/>
                  <a:pt x="16136" y="20308"/>
                  <a:pt x="16093" y="19500"/>
                </a:cubicBezTo>
                <a:cubicBezTo>
                  <a:pt x="16093" y="19500"/>
                  <a:pt x="16093" y="19500"/>
                  <a:pt x="16092" y="19500"/>
                </a:cubicBezTo>
                <a:lnTo>
                  <a:pt x="16091" y="19468"/>
                </a:lnTo>
                <a:cubicBezTo>
                  <a:pt x="16082" y="19325"/>
                  <a:pt x="16078" y="19179"/>
                  <a:pt x="16078" y="19031"/>
                </a:cubicBezTo>
                <a:cubicBezTo>
                  <a:pt x="16076" y="19005"/>
                  <a:pt x="16076" y="18978"/>
                  <a:pt x="16076" y="18951"/>
                </a:cubicBezTo>
                <a:lnTo>
                  <a:pt x="16077" y="18897"/>
                </a:lnTo>
                <a:lnTo>
                  <a:pt x="16078" y="18897"/>
                </a:lnTo>
                <a:close/>
                <a:moveTo>
                  <a:pt x="16037" y="18895"/>
                </a:moveTo>
                <a:lnTo>
                  <a:pt x="16037" y="18897"/>
                </a:lnTo>
                <a:lnTo>
                  <a:pt x="16038" y="18897"/>
                </a:lnTo>
                <a:lnTo>
                  <a:pt x="16039" y="18951"/>
                </a:lnTo>
                <a:cubicBezTo>
                  <a:pt x="16039" y="18978"/>
                  <a:pt x="16039" y="19005"/>
                  <a:pt x="16037" y="19031"/>
                </a:cubicBezTo>
                <a:cubicBezTo>
                  <a:pt x="16037" y="19179"/>
                  <a:pt x="16033" y="19325"/>
                  <a:pt x="16024" y="19468"/>
                </a:cubicBezTo>
                <a:lnTo>
                  <a:pt x="16023" y="19500"/>
                </a:lnTo>
                <a:cubicBezTo>
                  <a:pt x="16022" y="19500"/>
                  <a:pt x="16022" y="19500"/>
                  <a:pt x="16022" y="19500"/>
                </a:cubicBezTo>
                <a:cubicBezTo>
                  <a:pt x="15979" y="20308"/>
                  <a:pt x="15839" y="21036"/>
                  <a:pt x="15634" y="21600"/>
                </a:cubicBezTo>
                <a:lnTo>
                  <a:pt x="15290" y="21600"/>
                </a:lnTo>
                <a:cubicBezTo>
                  <a:pt x="15543" y="21125"/>
                  <a:pt x="15724" y="20408"/>
                  <a:pt x="15785" y="19579"/>
                </a:cubicBezTo>
                <a:cubicBezTo>
                  <a:pt x="15371" y="19817"/>
                  <a:pt x="15034" y="20586"/>
                  <a:pt x="14886" y="21600"/>
                </a:cubicBezTo>
                <a:lnTo>
                  <a:pt x="14642" y="21600"/>
                </a:lnTo>
                <a:cubicBezTo>
                  <a:pt x="14808" y="20237"/>
                  <a:pt x="15256" y="19202"/>
                  <a:pt x="15809" y="18958"/>
                </a:cubicBezTo>
                <a:lnTo>
                  <a:pt x="15809" y="18953"/>
                </a:lnTo>
                <a:cubicBezTo>
                  <a:pt x="15819" y="18948"/>
                  <a:pt x="15828" y="18943"/>
                  <a:pt x="15838" y="18945"/>
                </a:cubicBezTo>
                <a:cubicBezTo>
                  <a:pt x="15893" y="18919"/>
                  <a:pt x="15950" y="18905"/>
                  <a:pt x="16007" y="18903"/>
                </a:cubicBezTo>
                <a:close/>
                <a:moveTo>
                  <a:pt x="13080" y="18895"/>
                </a:moveTo>
                <a:lnTo>
                  <a:pt x="13110" y="18903"/>
                </a:lnTo>
                <a:cubicBezTo>
                  <a:pt x="13167" y="18905"/>
                  <a:pt x="13224" y="18919"/>
                  <a:pt x="13279" y="18945"/>
                </a:cubicBezTo>
                <a:cubicBezTo>
                  <a:pt x="13289" y="18943"/>
                  <a:pt x="13298" y="18948"/>
                  <a:pt x="13308" y="18953"/>
                </a:cubicBezTo>
                <a:lnTo>
                  <a:pt x="13308" y="18958"/>
                </a:lnTo>
                <a:cubicBezTo>
                  <a:pt x="13861" y="19202"/>
                  <a:pt x="14310" y="20237"/>
                  <a:pt x="14475" y="21600"/>
                </a:cubicBezTo>
                <a:lnTo>
                  <a:pt x="14231" y="21600"/>
                </a:lnTo>
                <a:cubicBezTo>
                  <a:pt x="14084" y="20586"/>
                  <a:pt x="13746" y="19817"/>
                  <a:pt x="13332" y="19579"/>
                </a:cubicBezTo>
                <a:cubicBezTo>
                  <a:pt x="13393" y="20408"/>
                  <a:pt x="13574" y="21125"/>
                  <a:pt x="13828" y="21600"/>
                </a:cubicBezTo>
                <a:lnTo>
                  <a:pt x="13483" y="21600"/>
                </a:lnTo>
                <a:cubicBezTo>
                  <a:pt x="13278" y="21036"/>
                  <a:pt x="13138" y="20308"/>
                  <a:pt x="13095" y="19500"/>
                </a:cubicBezTo>
                <a:cubicBezTo>
                  <a:pt x="13095" y="19500"/>
                  <a:pt x="13095" y="19500"/>
                  <a:pt x="13094" y="19500"/>
                </a:cubicBezTo>
                <a:lnTo>
                  <a:pt x="13093" y="19468"/>
                </a:lnTo>
                <a:cubicBezTo>
                  <a:pt x="13084" y="19325"/>
                  <a:pt x="13080" y="19179"/>
                  <a:pt x="13080" y="19031"/>
                </a:cubicBezTo>
                <a:cubicBezTo>
                  <a:pt x="13078" y="19005"/>
                  <a:pt x="13078" y="18978"/>
                  <a:pt x="13078" y="18951"/>
                </a:cubicBezTo>
                <a:lnTo>
                  <a:pt x="13079" y="18897"/>
                </a:lnTo>
                <a:lnTo>
                  <a:pt x="13080" y="18897"/>
                </a:lnTo>
                <a:close/>
                <a:moveTo>
                  <a:pt x="13039" y="18895"/>
                </a:moveTo>
                <a:lnTo>
                  <a:pt x="13040" y="18897"/>
                </a:lnTo>
                <a:lnTo>
                  <a:pt x="13040" y="18897"/>
                </a:lnTo>
                <a:lnTo>
                  <a:pt x="13041" y="18951"/>
                </a:lnTo>
                <a:cubicBezTo>
                  <a:pt x="13041" y="18978"/>
                  <a:pt x="13041" y="19005"/>
                  <a:pt x="13039" y="19031"/>
                </a:cubicBezTo>
                <a:cubicBezTo>
                  <a:pt x="13039" y="19179"/>
                  <a:pt x="13035" y="19325"/>
                  <a:pt x="13026" y="19468"/>
                </a:cubicBezTo>
                <a:lnTo>
                  <a:pt x="13025" y="19500"/>
                </a:lnTo>
                <a:cubicBezTo>
                  <a:pt x="13025" y="19500"/>
                  <a:pt x="13024" y="19500"/>
                  <a:pt x="13024" y="19500"/>
                </a:cubicBezTo>
                <a:cubicBezTo>
                  <a:pt x="12981" y="20308"/>
                  <a:pt x="12842" y="21036"/>
                  <a:pt x="12636" y="21600"/>
                </a:cubicBezTo>
                <a:lnTo>
                  <a:pt x="12292" y="21600"/>
                </a:lnTo>
                <a:cubicBezTo>
                  <a:pt x="12545" y="21125"/>
                  <a:pt x="12726" y="20408"/>
                  <a:pt x="12787" y="19579"/>
                </a:cubicBezTo>
                <a:cubicBezTo>
                  <a:pt x="12373" y="19817"/>
                  <a:pt x="12036" y="20586"/>
                  <a:pt x="11888" y="21600"/>
                </a:cubicBezTo>
                <a:lnTo>
                  <a:pt x="11644" y="21600"/>
                </a:lnTo>
                <a:cubicBezTo>
                  <a:pt x="11810" y="20237"/>
                  <a:pt x="12258" y="19202"/>
                  <a:pt x="12811" y="18958"/>
                </a:cubicBezTo>
                <a:lnTo>
                  <a:pt x="12811" y="18953"/>
                </a:lnTo>
                <a:cubicBezTo>
                  <a:pt x="12821" y="18948"/>
                  <a:pt x="12830" y="18943"/>
                  <a:pt x="12840" y="18945"/>
                </a:cubicBezTo>
                <a:cubicBezTo>
                  <a:pt x="12895" y="18919"/>
                  <a:pt x="12952" y="18905"/>
                  <a:pt x="13009" y="18903"/>
                </a:cubicBezTo>
                <a:close/>
                <a:moveTo>
                  <a:pt x="10082" y="18895"/>
                </a:moveTo>
                <a:lnTo>
                  <a:pt x="10112" y="18903"/>
                </a:lnTo>
                <a:cubicBezTo>
                  <a:pt x="10170" y="18905"/>
                  <a:pt x="10226" y="18919"/>
                  <a:pt x="10281" y="18945"/>
                </a:cubicBezTo>
                <a:cubicBezTo>
                  <a:pt x="10291" y="18943"/>
                  <a:pt x="10301" y="18948"/>
                  <a:pt x="10310" y="18953"/>
                </a:cubicBezTo>
                <a:lnTo>
                  <a:pt x="10310" y="18958"/>
                </a:lnTo>
                <a:cubicBezTo>
                  <a:pt x="10863" y="19202"/>
                  <a:pt x="11312" y="20237"/>
                  <a:pt x="11477" y="21600"/>
                </a:cubicBezTo>
                <a:lnTo>
                  <a:pt x="11233" y="21600"/>
                </a:lnTo>
                <a:cubicBezTo>
                  <a:pt x="11086" y="20586"/>
                  <a:pt x="10748" y="19817"/>
                  <a:pt x="10334" y="19579"/>
                </a:cubicBezTo>
                <a:cubicBezTo>
                  <a:pt x="10395" y="20408"/>
                  <a:pt x="10576" y="21125"/>
                  <a:pt x="10830" y="21600"/>
                </a:cubicBezTo>
                <a:lnTo>
                  <a:pt x="10485" y="21600"/>
                </a:lnTo>
                <a:cubicBezTo>
                  <a:pt x="10280" y="21036"/>
                  <a:pt x="10141" y="20308"/>
                  <a:pt x="10097" y="19500"/>
                </a:cubicBezTo>
                <a:cubicBezTo>
                  <a:pt x="10097" y="19500"/>
                  <a:pt x="10097" y="19500"/>
                  <a:pt x="10097" y="19500"/>
                </a:cubicBezTo>
                <a:lnTo>
                  <a:pt x="10096" y="19468"/>
                </a:lnTo>
                <a:cubicBezTo>
                  <a:pt x="10087" y="19325"/>
                  <a:pt x="10082" y="19179"/>
                  <a:pt x="10082" y="19031"/>
                </a:cubicBezTo>
                <a:cubicBezTo>
                  <a:pt x="10080" y="19005"/>
                  <a:pt x="10080" y="18978"/>
                  <a:pt x="10080" y="18951"/>
                </a:cubicBezTo>
                <a:lnTo>
                  <a:pt x="10081" y="18897"/>
                </a:lnTo>
                <a:lnTo>
                  <a:pt x="10082" y="18897"/>
                </a:lnTo>
                <a:close/>
                <a:moveTo>
                  <a:pt x="10042" y="18895"/>
                </a:moveTo>
                <a:lnTo>
                  <a:pt x="10042" y="18897"/>
                </a:lnTo>
                <a:lnTo>
                  <a:pt x="10042" y="18897"/>
                </a:lnTo>
                <a:lnTo>
                  <a:pt x="10044" y="18951"/>
                </a:lnTo>
                <a:cubicBezTo>
                  <a:pt x="10044" y="18978"/>
                  <a:pt x="10043" y="19005"/>
                  <a:pt x="10041" y="19031"/>
                </a:cubicBezTo>
                <a:cubicBezTo>
                  <a:pt x="10041" y="19179"/>
                  <a:pt x="10037" y="19325"/>
                  <a:pt x="10028" y="19468"/>
                </a:cubicBezTo>
                <a:lnTo>
                  <a:pt x="10027" y="19500"/>
                </a:lnTo>
                <a:cubicBezTo>
                  <a:pt x="10027" y="19500"/>
                  <a:pt x="10026" y="19500"/>
                  <a:pt x="10026" y="19500"/>
                </a:cubicBezTo>
                <a:cubicBezTo>
                  <a:pt x="9983" y="20308"/>
                  <a:pt x="9844" y="21036"/>
                  <a:pt x="9638" y="21600"/>
                </a:cubicBezTo>
                <a:lnTo>
                  <a:pt x="9294" y="21600"/>
                </a:lnTo>
                <a:cubicBezTo>
                  <a:pt x="9547" y="21125"/>
                  <a:pt x="9728" y="20408"/>
                  <a:pt x="9790" y="19579"/>
                </a:cubicBezTo>
                <a:cubicBezTo>
                  <a:pt x="9375" y="19817"/>
                  <a:pt x="9038" y="20586"/>
                  <a:pt x="8890" y="21600"/>
                </a:cubicBezTo>
                <a:lnTo>
                  <a:pt x="8646" y="21600"/>
                </a:lnTo>
                <a:cubicBezTo>
                  <a:pt x="8812" y="20237"/>
                  <a:pt x="9260" y="19202"/>
                  <a:pt x="9813" y="18958"/>
                </a:cubicBezTo>
                <a:lnTo>
                  <a:pt x="9813" y="18953"/>
                </a:lnTo>
                <a:cubicBezTo>
                  <a:pt x="9823" y="18948"/>
                  <a:pt x="9832" y="18943"/>
                  <a:pt x="9842" y="18945"/>
                </a:cubicBezTo>
                <a:cubicBezTo>
                  <a:pt x="9897" y="18919"/>
                  <a:pt x="9954" y="18905"/>
                  <a:pt x="10011" y="18903"/>
                </a:cubicBezTo>
                <a:close/>
                <a:moveTo>
                  <a:pt x="7084" y="18895"/>
                </a:moveTo>
                <a:lnTo>
                  <a:pt x="7114" y="18903"/>
                </a:lnTo>
                <a:cubicBezTo>
                  <a:pt x="7172" y="18905"/>
                  <a:pt x="7228" y="18919"/>
                  <a:pt x="7283" y="18945"/>
                </a:cubicBezTo>
                <a:cubicBezTo>
                  <a:pt x="7293" y="18943"/>
                  <a:pt x="7303" y="18948"/>
                  <a:pt x="7312" y="18953"/>
                </a:cubicBezTo>
                <a:lnTo>
                  <a:pt x="7312" y="18958"/>
                </a:lnTo>
                <a:cubicBezTo>
                  <a:pt x="7865" y="19202"/>
                  <a:pt x="8314" y="20237"/>
                  <a:pt x="8479" y="21600"/>
                </a:cubicBezTo>
                <a:lnTo>
                  <a:pt x="8236" y="21600"/>
                </a:lnTo>
                <a:cubicBezTo>
                  <a:pt x="8088" y="20586"/>
                  <a:pt x="7751" y="19817"/>
                  <a:pt x="7336" y="19579"/>
                </a:cubicBezTo>
                <a:cubicBezTo>
                  <a:pt x="7397" y="20408"/>
                  <a:pt x="7578" y="21125"/>
                  <a:pt x="7832" y="21600"/>
                </a:cubicBezTo>
                <a:lnTo>
                  <a:pt x="7488" y="21600"/>
                </a:lnTo>
                <a:cubicBezTo>
                  <a:pt x="7282" y="21036"/>
                  <a:pt x="7143" y="20308"/>
                  <a:pt x="7099" y="19500"/>
                </a:cubicBezTo>
                <a:cubicBezTo>
                  <a:pt x="7099" y="19500"/>
                  <a:pt x="7099" y="19500"/>
                  <a:pt x="7099" y="19500"/>
                </a:cubicBezTo>
                <a:lnTo>
                  <a:pt x="7098" y="19468"/>
                </a:lnTo>
                <a:cubicBezTo>
                  <a:pt x="7089" y="19325"/>
                  <a:pt x="7084" y="19179"/>
                  <a:pt x="7084" y="19031"/>
                </a:cubicBezTo>
                <a:cubicBezTo>
                  <a:pt x="7082" y="19005"/>
                  <a:pt x="7082" y="18978"/>
                  <a:pt x="7082" y="18951"/>
                </a:cubicBezTo>
                <a:lnTo>
                  <a:pt x="7083" y="18897"/>
                </a:lnTo>
                <a:lnTo>
                  <a:pt x="7084" y="18897"/>
                </a:lnTo>
                <a:close/>
                <a:moveTo>
                  <a:pt x="7044" y="18895"/>
                </a:moveTo>
                <a:lnTo>
                  <a:pt x="7044" y="18897"/>
                </a:lnTo>
                <a:lnTo>
                  <a:pt x="7045" y="18897"/>
                </a:lnTo>
                <a:lnTo>
                  <a:pt x="7046" y="18951"/>
                </a:lnTo>
                <a:cubicBezTo>
                  <a:pt x="7046" y="18978"/>
                  <a:pt x="7046" y="19005"/>
                  <a:pt x="7043" y="19031"/>
                </a:cubicBezTo>
                <a:cubicBezTo>
                  <a:pt x="7043" y="19179"/>
                  <a:pt x="7039" y="19325"/>
                  <a:pt x="7030" y="19468"/>
                </a:cubicBezTo>
                <a:lnTo>
                  <a:pt x="7029" y="19500"/>
                </a:lnTo>
                <a:cubicBezTo>
                  <a:pt x="7029" y="19500"/>
                  <a:pt x="7028" y="19500"/>
                  <a:pt x="7028" y="19500"/>
                </a:cubicBezTo>
                <a:cubicBezTo>
                  <a:pt x="6985" y="20308"/>
                  <a:pt x="6846" y="21036"/>
                  <a:pt x="6640" y="21600"/>
                </a:cubicBezTo>
                <a:lnTo>
                  <a:pt x="6296" y="21600"/>
                </a:lnTo>
                <a:cubicBezTo>
                  <a:pt x="6549" y="21125"/>
                  <a:pt x="6731" y="20408"/>
                  <a:pt x="6792" y="19579"/>
                </a:cubicBezTo>
                <a:cubicBezTo>
                  <a:pt x="6377" y="19817"/>
                  <a:pt x="6040" y="20586"/>
                  <a:pt x="5892" y="21600"/>
                </a:cubicBezTo>
                <a:lnTo>
                  <a:pt x="5648" y="21600"/>
                </a:lnTo>
                <a:cubicBezTo>
                  <a:pt x="5814" y="20237"/>
                  <a:pt x="6262" y="19202"/>
                  <a:pt x="6815" y="18958"/>
                </a:cubicBezTo>
                <a:lnTo>
                  <a:pt x="6816" y="18953"/>
                </a:lnTo>
                <a:cubicBezTo>
                  <a:pt x="6825" y="18948"/>
                  <a:pt x="6834" y="18943"/>
                  <a:pt x="6844" y="18945"/>
                </a:cubicBezTo>
                <a:cubicBezTo>
                  <a:pt x="6900" y="18919"/>
                  <a:pt x="6956" y="18905"/>
                  <a:pt x="7013" y="18903"/>
                </a:cubicBezTo>
                <a:close/>
                <a:moveTo>
                  <a:pt x="4086" y="18895"/>
                </a:moveTo>
                <a:lnTo>
                  <a:pt x="4116" y="18903"/>
                </a:lnTo>
                <a:cubicBezTo>
                  <a:pt x="4174" y="18905"/>
                  <a:pt x="4230" y="18919"/>
                  <a:pt x="4285" y="18945"/>
                </a:cubicBezTo>
                <a:cubicBezTo>
                  <a:pt x="4295" y="18943"/>
                  <a:pt x="4305" y="18948"/>
                  <a:pt x="4314" y="18953"/>
                </a:cubicBezTo>
                <a:lnTo>
                  <a:pt x="4314" y="18958"/>
                </a:lnTo>
                <a:cubicBezTo>
                  <a:pt x="4867" y="19202"/>
                  <a:pt x="5316" y="20237"/>
                  <a:pt x="5481" y="21600"/>
                </a:cubicBezTo>
                <a:lnTo>
                  <a:pt x="5238" y="21600"/>
                </a:lnTo>
                <a:cubicBezTo>
                  <a:pt x="5090" y="20586"/>
                  <a:pt x="4753" y="19817"/>
                  <a:pt x="4338" y="19579"/>
                </a:cubicBezTo>
                <a:cubicBezTo>
                  <a:pt x="4399" y="20408"/>
                  <a:pt x="4580" y="21125"/>
                  <a:pt x="4834" y="21600"/>
                </a:cubicBezTo>
                <a:lnTo>
                  <a:pt x="4490" y="21600"/>
                </a:lnTo>
                <a:cubicBezTo>
                  <a:pt x="4284" y="21036"/>
                  <a:pt x="4145" y="20308"/>
                  <a:pt x="4102" y="19500"/>
                </a:cubicBezTo>
                <a:cubicBezTo>
                  <a:pt x="4101" y="19500"/>
                  <a:pt x="4101" y="19500"/>
                  <a:pt x="4101" y="19500"/>
                </a:cubicBezTo>
                <a:lnTo>
                  <a:pt x="4100" y="19468"/>
                </a:lnTo>
                <a:cubicBezTo>
                  <a:pt x="4091" y="19325"/>
                  <a:pt x="4086" y="19179"/>
                  <a:pt x="4087" y="19031"/>
                </a:cubicBezTo>
                <a:cubicBezTo>
                  <a:pt x="4084" y="19005"/>
                  <a:pt x="4084" y="18978"/>
                  <a:pt x="4084" y="18951"/>
                </a:cubicBezTo>
                <a:lnTo>
                  <a:pt x="4085" y="18897"/>
                </a:lnTo>
                <a:lnTo>
                  <a:pt x="4086" y="18897"/>
                </a:lnTo>
                <a:close/>
                <a:moveTo>
                  <a:pt x="4046" y="18895"/>
                </a:moveTo>
                <a:lnTo>
                  <a:pt x="4046" y="18897"/>
                </a:lnTo>
                <a:lnTo>
                  <a:pt x="4047" y="18897"/>
                </a:lnTo>
                <a:lnTo>
                  <a:pt x="4048" y="18951"/>
                </a:lnTo>
                <a:cubicBezTo>
                  <a:pt x="4048" y="18978"/>
                  <a:pt x="4048" y="19005"/>
                  <a:pt x="4045" y="19031"/>
                </a:cubicBezTo>
                <a:cubicBezTo>
                  <a:pt x="4045" y="19179"/>
                  <a:pt x="4041" y="19325"/>
                  <a:pt x="4032" y="19468"/>
                </a:cubicBezTo>
                <a:lnTo>
                  <a:pt x="4031" y="19500"/>
                </a:lnTo>
                <a:cubicBezTo>
                  <a:pt x="4031" y="19500"/>
                  <a:pt x="4031" y="19500"/>
                  <a:pt x="4030" y="19500"/>
                </a:cubicBezTo>
                <a:cubicBezTo>
                  <a:pt x="3987" y="20308"/>
                  <a:pt x="3848" y="21036"/>
                  <a:pt x="3642" y="21600"/>
                </a:cubicBezTo>
                <a:lnTo>
                  <a:pt x="3298" y="21600"/>
                </a:lnTo>
                <a:cubicBezTo>
                  <a:pt x="3552" y="21125"/>
                  <a:pt x="3733" y="20408"/>
                  <a:pt x="3794" y="19579"/>
                </a:cubicBezTo>
                <a:cubicBezTo>
                  <a:pt x="3379" y="19817"/>
                  <a:pt x="3042" y="20586"/>
                  <a:pt x="2894" y="21600"/>
                </a:cubicBezTo>
                <a:lnTo>
                  <a:pt x="2650" y="21600"/>
                </a:lnTo>
                <a:cubicBezTo>
                  <a:pt x="2816" y="20237"/>
                  <a:pt x="3265" y="19202"/>
                  <a:pt x="3817" y="18958"/>
                </a:cubicBezTo>
                <a:lnTo>
                  <a:pt x="3818" y="18953"/>
                </a:lnTo>
                <a:cubicBezTo>
                  <a:pt x="3827" y="18948"/>
                  <a:pt x="3836" y="18943"/>
                  <a:pt x="3846" y="18945"/>
                </a:cubicBezTo>
                <a:cubicBezTo>
                  <a:pt x="3902" y="18919"/>
                  <a:pt x="3958" y="18905"/>
                  <a:pt x="4015" y="18903"/>
                </a:cubicBezTo>
                <a:close/>
                <a:moveTo>
                  <a:pt x="1088" y="18895"/>
                </a:moveTo>
                <a:lnTo>
                  <a:pt x="1118" y="18903"/>
                </a:lnTo>
                <a:cubicBezTo>
                  <a:pt x="1176" y="18905"/>
                  <a:pt x="1232" y="18919"/>
                  <a:pt x="1288" y="18945"/>
                </a:cubicBezTo>
                <a:cubicBezTo>
                  <a:pt x="1297" y="18943"/>
                  <a:pt x="1307" y="18948"/>
                  <a:pt x="1316" y="18953"/>
                </a:cubicBezTo>
                <a:lnTo>
                  <a:pt x="1316" y="18958"/>
                </a:lnTo>
                <a:cubicBezTo>
                  <a:pt x="1869" y="19202"/>
                  <a:pt x="2318" y="20237"/>
                  <a:pt x="2483" y="21600"/>
                </a:cubicBezTo>
                <a:lnTo>
                  <a:pt x="2240" y="21600"/>
                </a:lnTo>
                <a:cubicBezTo>
                  <a:pt x="2092" y="20586"/>
                  <a:pt x="1755" y="19817"/>
                  <a:pt x="1340" y="19579"/>
                </a:cubicBezTo>
                <a:cubicBezTo>
                  <a:pt x="1401" y="20408"/>
                  <a:pt x="1582" y="21125"/>
                  <a:pt x="1836" y="21600"/>
                </a:cubicBezTo>
                <a:lnTo>
                  <a:pt x="1492" y="21600"/>
                </a:lnTo>
                <a:cubicBezTo>
                  <a:pt x="1286" y="21036"/>
                  <a:pt x="1147" y="20308"/>
                  <a:pt x="1104" y="19500"/>
                </a:cubicBezTo>
                <a:cubicBezTo>
                  <a:pt x="1103" y="19500"/>
                  <a:pt x="1103" y="19500"/>
                  <a:pt x="1103" y="19500"/>
                </a:cubicBezTo>
                <a:lnTo>
                  <a:pt x="1102" y="19468"/>
                </a:lnTo>
                <a:cubicBezTo>
                  <a:pt x="1093" y="19325"/>
                  <a:pt x="1089" y="19179"/>
                  <a:pt x="1089" y="19031"/>
                </a:cubicBezTo>
                <a:cubicBezTo>
                  <a:pt x="1086" y="19005"/>
                  <a:pt x="1086" y="18978"/>
                  <a:pt x="1086" y="18951"/>
                </a:cubicBezTo>
                <a:lnTo>
                  <a:pt x="1087" y="18897"/>
                </a:lnTo>
                <a:lnTo>
                  <a:pt x="1088" y="18897"/>
                </a:lnTo>
                <a:close/>
                <a:moveTo>
                  <a:pt x="1048" y="18895"/>
                </a:moveTo>
                <a:lnTo>
                  <a:pt x="1048" y="18897"/>
                </a:lnTo>
                <a:lnTo>
                  <a:pt x="1049" y="18897"/>
                </a:lnTo>
                <a:lnTo>
                  <a:pt x="1050" y="18951"/>
                </a:lnTo>
                <a:cubicBezTo>
                  <a:pt x="1050" y="18978"/>
                  <a:pt x="1050" y="19005"/>
                  <a:pt x="1047" y="19031"/>
                </a:cubicBezTo>
                <a:cubicBezTo>
                  <a:pt x="1047" y="19179"/>
                  <a:pt x="1043" y="19325"/>
                  <a:pt x="1034" y="19468"/>
                </a:cubicBezTo>
                <a:lnTo>
                  <a:pt x="1033" y="19500"/>
                </a:lnTo>
                <a:cubicBezTo>
                  <a:pt x="1033" y="19500"/>
                  <a:pt x="1033" y="19500"/>
                  <a:pt x="1032" y="19500"/>
                </a:cubicBezTo>
                <a:cubicBezTo>
                  <a:pt x="989" y="20310"/>
                  <a:pt x="849" y="21039"/>
                  <a:pt x="642" y="21600"/>
                </a:cubicBezTo>
                <a:lnTo>
                  <a:pt x="301" y="21600"/>
                </a:lnTo>
                <a:cubicBezTo>
                  <a:pt x="554" y="21125"/>
                  <a:pt x="735" y="20407"/>
                  <a:pt x="796" y="19579"/>
                </a:cubicBezTo>
                <a:cubicBezTo>
                  <a:pt x="459" y="19772"/>
                  <a:pt x="173" y="20317"/>
                  <a:pt x="0" y="21062"/>
                </a:cubicBezTo>
                <a:lnTo>
                  <a:pt x="0" y="20085"/>
                </a:lnTo>
                <a:cubicBezTo>
                  <a:pt x="215" y="19504"/>
                  <a:pt x="500" y="19099"/>
                  <a:pt x="820" y="18958"/>
                </a:cubicBezTo>
                <a:lnTo>
                  <a:pt x="820" y="18953"/>
                </a:lnTo>
                <a:cubicBezTo>
                  <a:pt x="829" y="18948"/>
                  <a:pt x="839" y="18943"/>
                  <a:pt x="848" y="18945"/>
                </a:cubicBezTo>
                <a:cubicBezTo>
                  <a:pt x="904" y="18919"/>
                  <a:pt x="960" y="18905"/>
                  <a:pt x="1018" y="18903"/>
                </a:cubicBezTo>
                <a:close/>
                <a:moveTo>
                  <a:pt x="20290" y="15614"/>
                </a:moveTo>
                <a:cubicBezTo>
                  <a:pt x="19803" y="15891"/>
                  <a:pt x="19422" y="16898"/>
                  <a:pt x="19328" y="18168"/>
                </a:cubicBezTo>
                <a:cubicBezTo>
                  <a:pt x="19815" y="17890"/>
                  <a:pt x="20196" y="16884"/>
                  <a:pt x="20290" y="15614"/>
                </a:cubicBezTo>
                <a:close/>
                <a:moveTo>
                  <a:pt x="17821" y="15614"/>
                </a:moveTo>
                <a:cubicBezTo>
                  <a:pt x="17915" y="16884"/>
                  <a:pt x="18296" y="17890"/>
                  <a:pt x="18783" y="18168"/>
                </a:cubicBezTo>
                <a:cubicBezTo>
                  <a:pt x="18689" y="16898"/>
                  <a:pt x="18308" y="15891"/>
                  <a:pt x="17821" y="15614"/>
                </a:cubicBezTo>
                <a:close/>
                <a:moveTo>
                  <a:pt x="17292" y="15614"/>
                </a:moveTo>
                <a:cubicBezTo>
                  <a:pt x="16805" y="15891"/>
                  <a:pt x="16424" y="16898"/>
                  <a:pt x="16330" y="18168"/>
                </a:cubicBezTo>
                <a:cubicBezTo>
                  <a:pt x="16817" y="17890"/>
                  <a:pt x="17198" y="16884"/>
                  <a:pt x="17292" y="15614"/>
                </a:cubicBezTo>
                <a:close/>
                <a:moveTo>
                  <a:pt x="14823" y="15614"/>
                </a:moveTo>
                <a:cubicBezTo>
                  <a:pt x="14917" y="16884"/>
                  <a:pt x="15298" y="17890"/>
                  <a:pt x="15785" y="18168"/>
                </a:cubicBezTo>
                <a:cubicBezTo>
                  <a:pt x="15691" y="16898"/>
                  <a:pt x="15310" y="15891"/>
                  <a:pt x="14823" y="15614"/>
                </a:cubicBezTo>
                <a:close/>
                <a:moveTo>
                  <a:pt x="14294" y="15614"/>
                </a:moveTo>
                <a:cubicBezTo>
                  <a:pt x="13807" y="15891"/>
                  <a:pt x="13426" y="16898"/>
                  <a:pt x="13332" y="18168"/>
                </a:cubicBezTo>
                <a:cubicBezTo>
                  <a:pt x="13819" y="17890"/>
                  <a:pt x="14200" y="16884"/>
                  <a:pt x="14294" y="15614"/>
                </a:cubicBezTo>
                <a:close/>
                <a:moveTo>
                  <a:pt x="11825" y="15614"/>
                </a:moveTo>
                <a:cubicBezTo>
                  <a:pt x="11919" y="16884"/>
                  <a:pt x="12300" y="17890"/>
                  <a:pt x="12787" y="18168"/>
                </a:cubicBezTo>
                <a:cubicBezTo>
                  <a:pt x="12693" y="16898"/>
                  <a:pt x="12312" y="15891"/>
                  <a:pt x="11825" y="15614"/>
                </a:cubicBezTo>
                <a:close/>
                <a:moveTo>
                  <a:pt x="11296" y="15614"/>
                </a:moveTo>
                <a:cubicBezTo>
                  <a:pt x="10809" y="15891"/>
                  <a:pt x="10428" y="16898"/>
                  <a:pt x="10334" y="18168"/>
                </a:cubicBezTo>
                <a:cubicBezTo>
                  <a:pt x="10821" y="17890"/>
                  <a:pt x="11202" y="16884"/>
                  <a:pt x="11296" y="15614"/>
                </a:cubicBezTo>
                <a:close/>
                <a:moveTo>
                  <a:pt x="8827" y="15614"/>
                </a:moveTo>
                <a:cubicBezTo>
                  <a:pt x="8921" y="16884"/>
                  <a:pt x="9302" y="17890"/>
                  <a:pt x="9790" y="18168"/>
                </a:cubicBezTo>
                <a:cubicBezTo>
                  <a:pt x="9695" y="16898"/>
                  <a:pt x="9315" y="15891"/>
                  <a:pt x="8827" y="15614"/>
                </a:cubicBezTo>
                <a:close/>
                <a:moveTo>
                  <a:pt x="8299" y="15614"/>
                </a:moveTo>
                <a:cubicBezTo>
                  <a:pt x="7811" y="15891"/>
                  <a:pt x="7430" y="16898"/>
                  <a:pt x="7336" y="18168"/>
                </a:cubicBezTo>
                <a:cubicBezTo>
                  <a:pt x="7824" y="17890"/>
                  <a:pt x="8204" y="16884"/>
                  <a:pt x="8299" y="15614"/>
                </a:cubicBezTo>
                <a:close/>
                <a:moveTo>
                  <a:pt x="5829" y="15614"/>
                </a:moveTo>
                <a:cubicBezTo>
                  <a:pt x="5923" y="16884"/>
                  <a:pt x="6304" y="17890"/>
                  <a:pt x="6792" y="18168"/>
                </a:cubicBezTo>
                <a:cubicBezTo>
                  <a:pt x="6697" y="16898"/>
                  <a:pt x="6317" y="15891"/>
                  <a:pt x="5829" y="15614"/>
                </a:cubicBezTo>
                <a:close/>
                <a:moveTo>
                  <a:pt x="5301" y="15614"/>
                </a:moveTo>
                <a:cubicBezTo>
                  <a:pt x="4813" y="15891"/>
                  <a:pt x="4432" y="16898"/>
                  <a:pt x="4338" y="18168"/>
                </a:cubicBezTo>
                <a:cubicBezTo>
                  <a:pt x="4826" y="17890"/>
                  <a:pt x="5206" y="16884"/>
                  <a:pt x="5301" y="15614"/>
                </a:cubicBezTo>
                <a:close/>
                <a:moveTo>
                  <a:pt x="2831" y="15614"/>
                </a:moveTo>
                <a:cubicBezTo>
                  <a:pt x="2926" y="16884"/>
                  <a:pt x="3306" y="17890"/>
                  <a:pt x="3794" y="18168"/>
                </a:cubicBezTo>
                <a:cubicBezTo>
                  <a:pt x="3699" y="16898"/>
                  <a:pt x="3319" y="15891"/>
                  <a:pt x="2831" y="15614"/>
                </a:cubicBezTo>
                <a:close/>
                <a:moveTo>
                  <a:pt x="2303" y="15614"/>
                </a:moveTo>
                <a:cubicBezTo>
                  <a:pt x="1815" y="15891"/>
                  <a:pt x="1435" y="16898"/>
                  <a:pt x="1340" y="18168"/>
                </a:cubicBezTo>
                <a:cubicBezTo>
                  <a:pt x="1828" y="17890"/>
                  <a:pt x="2208" y="16884"/>
                  <a:pt x="2303" y="15614"/>
                </a:cubicBezTo>
                <a:close/>
                <a:moveTo>
                  <a:pt x="0" y="15122"/>
                </a:moveTo>
                <a:cubicBezTo>
                  <a:pt x="543" y="15550"/>
                  <a:pt x="952" y="16762"/>
                  <a:pt x="1032" y="18246"/>
                </a:cubicBezTo>
                <a:cubicBezTo>
                  <a:pt x="1033" y="18246"/>
                  <a:pt x="1033" y="18246"/>
                  <a:pt x="1033" y="18246"/>
                </a:cubicBezTo>
                <a:lnTo>
                  <a:pt x="1034" y="18278"/>
                </a:lnTo>
                <a:cubicBezTo>
                  <a:pt x="1043" y="18419"/>
                  <a:pt x="1047" y="18564"/>
                  <a:pt x="1047" y="18711"/>
                </a:cubicBezTo>
                <a:cubicBezTo>
                  <a:pt x="1050" y="18737"/>
                  <a:pt x="1050" y="18764"/>
                  <a:pt x="1050" y="18791"/>
                </a:cubicBezTo>
                <a:cubicBezTo>
                  <a:pt x="1050" y="18809"/>
                  <a:pt x="1050" y="18827"/>
                  <a:pt x="1049" y="18844"/>
                </a:cubicBezTo>
                <a:lnTo>
                  <a:pt x="1048" y="18844"/>
                </a:lnTo>
                <a:lnTo>
                  <a:pt x="1048" y="18846"/>
                </a:lnTo>
                <a:lnTo>
                  <a:pt x="1018" y="18839"/>
                </a:lnTo>
                <a:cubicBezTo>
                  <a:pt x="960" y="18836"/>
                  <a:pt x="904" y="18822"/>
                  <a:pt x="848" y="18796"/>
                </a:cubicBezTo>
                <a:cubicBezTo>
                  <a:pt x="839" y="18798"/>
                  <a:pt x="829" y="18794"/>
                  <a:pt x="820" y="18789"/>
                </a:cubicBezTo>
                <a:lnTo>
                  <a:pt x="820" y="18784"/>
                </a:lnTo>
                <a:cubicBezTo>
                  <a:pt x="500" y="18644"/>
                  <a:pt x="215" y="18242"/>
                  <a:pt x="0" y="17666"/>
                </a:cubicBezTo>
                <a:lnTo>
                  <a:pt x="0" y="16696"/>
                </a:lnTo>
                <a:cubicBezTo>
                  <a:pt x="173" y="17436"/>
                  <a:pt x="459" y="17976"/>
                  <a:pt x="796" y="18168"/>
                </a:cubicBezTo>
                <a:cubicBezTo>
                  <a:pt x="713" y="17047"/>
                  <a:pt x="406" y="16131"/>
                  <a:pt x="0" y="15743"/>
                </a:cubicBezTo>
                <a:close/>
                <a:moveTo>
                  <a:pt x="20567" y="14935"/>
                </a:moveTo>
                <a:lnTo>
                  <a:pt x="20597" y="14942"/>
                </a:lnTo>
                <a:cubicBezTo>
                  <a:pt x="20654" y="14945"/>
                  <a:pt x="20711" y="14959"/>
                  <a:pt x="20766" y="14985"/>
                </a:cubicBezTo>
                <a:cubicBezTo>
                  <a:pt x="20776" y="14983"/>
                  <a:pt x="20785" y="14987"/>
                  <a:pt x="20795" y="14992"/>
                </a:cubicBezTo>
                <a:lnTo>
                  <a:pt x="20795" y="14998"/>
                </a:lnTo>
                <a:cubicBezTo>
                  <a:pt x="21108" y="15135"/>
                  <a:pt x="21387" y="15523"/>
                  <a:pt x="21600" y="16080"/>
                </a:cubicBezTo>
                <a:lnTo>
                  <a:pt x="21600" y="17025"/>
                </a:lnTo>
                <a:cubicBezTo>
                  <a:pt x="21426" y="16316"/>
                  <a:pt x="21146" y="15800"/>
                  <a:pt x="20819" y="15614"/>
                </a:cubicBezTo>
                <a:cubicBezTo>
                  <a:pt x="20901" y="16721"/>
                  <a:pt x="21201" y="17629"/>
                  <a:pt x="21600" y="18026"/>
                </a:cubicBezTo>
                <a:lnTo>
                  <a:pt x="21600" y="18650"/>
                </a:lnTo>
                <a:cubicBezTo>
                  <a:pt x="21064" y="18210"/>
                  <a:pt x="20661" y="17006"/>
                  <a:pt x="20582" y="15535"/>
                </a:cubicBezTo>
                <a:cubicBezTo>
                  <a:pt x="20582" y="15535"/>
                  <a:pt x="20582" y="15535"/>
                  <a:pt x="20581" y="15535"/>
                </a:cubicBezTo>
                <a:lnTo>
                  <a:pt x="20580" y="15504"/>
                </a:lnTo>
                <a:cubicBezTo>
                  <a:pt x="20571" y="15362"/>
                  <a:pt x="20567" y="15217"/>
                  <a:pt x="20567" y="15070"/>
                </a:cubicBezTo>
                <a:cubicBezTo>
                  <a:pt x="20565" y="15044"/>
                  <a:pt x="20565" y="15017"/>
                  <a:pt x="20565" y="14991"/>
                </a:cubicBezTo>
                <a:lnTo>
                  <a:pt x="20566" y="14937"/>
                </a:lnTo>
                <a:lnTo>
                  <a:pt x="20567" y="14937"/>
                </a:lnTo>
                <a:close/>
                <a:moveTo>
                  <a:pt x="20542" y="14935"/>
                </a:moveTo>
                <a:lnTo>
                  <a:pt x="20542" y="14937"/>
                </a:lnTo>
                <a:lnTo>
                  <a:pt x="20543" y="14937"/>
                </a:lnTo>
                <a:lnTo>
                  <a:pt x="20544" y="14991"/>
                </a:lnTo>
                <a:cubicBezTo>
                  <a:pt x="20544" y="15017"/>
                  <a:pt x="20544" y="15044"/>
                  <a:pt x="20542" y="15070"/>
                </a:cubicBezTo>
                <a:cubicBezTo>
                  <a:pt x="20542" y="15217"/>
                  <a:pt x="20537" y="15362"/>
                  <a:pt x="20528" y="15504"/>
                </a:cubicBezTo>
                <a:lnTo>
                  <a:pt x="20528" y="15535"/>
                </a:lnTo>
                <a:cubicBezTo>
                  <a:pt x="20527" y="15535"/>
                  <a:pt x="20527" y="15535"/>
                  <a:pt x="20527" y="15535"/>
                </a:cubicBezTo>
                <a:cubicBezTo>
                  <a:pt x="20438" y="17189"/>
                  <a:pt x="19940" y="18505"/>
                  <a:pt x="19304" y="18784"/>
                </a:cubicBezTo>
                <a:lnTo>
                  <a:pt x="19304" y="18789"/>
                </a:lnTo>
                <a:cubicBezTo>
                  <a:pt x="19294" y="18794"/>
                  <a:pt x="19285" y="18798"/>
                  <a:pt x="19275" y="18796"/>
                </a:cubicBezTo>
                <a:cubicBezTo>
                  <a:pt x="19220" y="18822"/>
                  <a:pt x="19163" y="18836"/>
                  <a:pt x="19106" y="18839"/>
                </a:cubicBezTo>
                <a:lnTo>
                  <a:pt x="19076" y="18846"/>
                </a:lnTo>
                <a:lnTo>
                  <a:pt x="19076" y="18844"/>
                </a:lnTo>
                <a:lnTo>
                  <a:pt x="19075" y="18844"/>
                </a:lnTo>
                <a:cubicBezTo>
                  <a:pt x="19074" y="18827"/>
                  <a:pt x="19074" y="18809"/>
                  <a:pt x="19074" y="18791"/>
                </a:cubicBezTo>
                <a:cubicBezTo>
                  <a:pt x="19074" y="18764"/>
                  <a:pt x="19074" y="18737"/>
                  <a:pt x="19076" y="18711"/>
                </a:cubicBezTo>
                <a:cubicBezTo>
                  <a:pt x="19076" y="18564"/>
                  <a:pt x="19080" y="18419"/>
                  <a:pt x="19089" y="18278"/>
                </a:cubicBezTo>
                <a:lnTo>
                  <a:pt x="19090" y="18246"/>
                </a:lnTo>
                <a:cubicBezTo>
                  <a:pt x="19091" y="18246"/>
                  <a:pt x="19091" y="18246"/>
                  <a:pt x="19091" y="18246"/>
                </a:cubicBezTo>
                <a:cubicBezTo>
                  <a:pt x="19180" y="16592"/>
                  <a:pt x="19678" y="15276"/>
                  <a:pt x="20314" y="14998"/>
                </a:cubicBezTo>
                <a:lnTo>
                  <a:pt x="20314" y="14992"/>
                </a:lnTo>
                <a:cubicBezTo>
                  <a:pt x="20323" y="14987"/>
                  <a:pt x="20333" y="14983"/>
                  <a:pt x="20343" y="14985"/>
                </a:cubicBezTo>
                <a:cubicBezTo>
                  <a:pt x="20398" y="14959"/>
                  <a:pt x="20455" y="14945"/>
                  <a:pt x="20512" y="14942"/>
                </a:cubicBezTo>
                <a:close/>
                <a:moveTo>
                  <a:pt x="17569" y="14935"/>
                </a:moveTo>
                <a:lnTo>
                  <a:pt x="17599" y="14942"/>
                </a:lnTo>
                <a:cubicBezTo>
                  <a:pt x="17656" y="14945"/>
                  <a:pt x="17713" y="14959"/>
                  <a:pt x="17768" y="14985"/>
                </a:cubicBezTo>
                <a:cubicBezTo>
                  <a:pt x="17778" y="14983"/>
                  <a:pt x="17787" y="14987"/>
                  <a:pt x="17797" y="14992"/>
                </a:cubicBezTo>
                <a:lnTo>
                  <a:pt x="17797" y="14998"/>
                </a:lnTo>
                <a:cubicBezTo>
                  <a:pt x="18433" y="15276"/>
                  <a:pt x="18931" y="16592"/>
                  <a:pt x="19020" y="18246"/>
                </a:cubicBezTo>
                <a:cubicBezTo>
                  <a:pt x="19020" y="18246"/>
                  <a:pt x="19020" y="18246"/>
                  <a:pt x="19021" y="18246"/>
                </a:cubicBezTo>
                <a:lnTo>
                  <a:pt x="19022" y="18278"/>
                </a:lnTo>
                <a:cubicBezTo>
                  <a:pt x="19031" y="18419"/>
                  <a:pt x="19035" y="18564"/>
                  <a:pt x="19035" y="18711"/>
                </a:cubicBezTo>
                <a:cubicBezTo>
                  <a:pt x="19037" y="18737"/>
                  <a:pt x="19037" y="18764"/>
                  <a:pt x="19037" y="18791"/>
                </a:cubicBezTo>
                <a:cubicBezTo>
                  <a:pt x="19037" y="18809"/>
                  <a:pt x="19037" y="18827"/>
                  <a:pt x="19036" y="18844"/>
                </a:cubicBezTo>
                <a:lnTo>
                  <a:pt x="19035" y="18844"/>
                </a:lnTo>
                <a:lnTo>
                  <a:pt x="19035" y="18846"/>
                </a:lnTo>
                <a:lnTo>
                  <a:pt x="19005" y="18839"/>
                </a:lnTo>
                <a:cubicBezTo>
                  <a:pt x="18948" y="18836"/>
                  <a:pt x="18891" y="18822"/>
                  <a:pt x="18836" y="18796"/>
                </a:cubicBezTo>
                <a:cubicBezTo>
                  <a:pt x="18826" y="18798"/>
                  <a:pt x="18817" y="18794"/>
                  <a:pt x="18807" y="18789"/>
                </a:cubicBezTo>
                <a:lnTo>
                  <a:pt x="18807" y="18784"/>
                </a:lnTo>
                <a:cubicBezTo>
                  <a:pt x="18171" y="18505"/>
                  <a:pt x="17673" y="17189"/>
                  <a:pt x="17584" y="15535"/>
                </a:cubicBezTo>
                <a:cubicBezTo>
                  <a:pt x="17584" y="15535"/>
                  <a:pt x="17584" y="15535"/>
                  <a:pt x="17583" y="15535"/>
                </a:cubicBezTo>
                <a:lnTo>
                  <a:pt x="17582" y="15504"/>
                </a:lnTo>
                <a:cubicBezTo>
                  <a:pt x="17573" y="15362"/>
                  <a:pt x="17569" y="15217"/>
                  <a:pt x="17569" y="15070"/>
                </a:cubicBezTo>
                <a:cubicBezTo>
                  <a:pt x="17567" y="15044"/>
                  <a:pt x="17567" y="15017"/>
                  <a:pt x="17567" y="14991"/>
                </a:cubicBezTo>
                <a:lnTo>
                  <a:pt x="17568" y="14937"/>
                </a:lnTo>
                <a:lnTo>
                  <a:pt x="17569" y="14937"/>
                </a:lnTo>
                <a:close/>
                <a:moveTo>
                  <a:pt x="17544" y="14935"/>
                </a:moveTo>
                <a:lnTo>
                  <a:pt x="17544" y="14937"/>
                </a:lnTo>
                <a:lnTo>
                  <a:pt x="17545" y="14937"/>
                </a:lnTo>
                <a:lnTo>
                  <a:pt x="17546" y="14991"/>
                </a:lnTo>
                <a:cubicBezTo>
                  <a:pt x="17546" y="15017"/>
                  <a:pt x="17546" y="15044"/>
                  <a:pt x="17544" y="15070"/>
                </a:cubicBezTo>
                <a:cubicBezTo>
                  <a:pt x="17544" y="15217"/>
                  <a:pt x="17540" y="15362"/>
                  <a:pt x="17531" y="15504"/>
                </a:cubicBezTo>
                <a:lnTo>
                  <a:pt x="17530" y="15535"/>
                </a:lnTo>
                <a:cubicBezTo>
                  <a:pt x="17529" y="15535"/>
                  <a:pt x="17529" y="15535"/>
                  <a:pt x="17529" y="15535"/>
                </a:cubicBezTo>
                <a:cubicBezTo>
                  <a:pt x="17440" y="17189"/>
                  <a:pt x="16942" y="18505"/>
                  <a:pt x="16306" y="18784"/>
                </a:cubicBezTo>
                <a:lnTo>
                  <a:pt x="16306" y="18789"/>
                </a:lnTo>
                <a:cubicBezTo>
                  <a:pt x="16296" y="18794"/>
                  <a:pt x="16287" y="18798"/>
                  <a:pt x="16277" y="18796"/>
                </a:cubicBezTo>
                <a:cubicBezTo>
                  <a:pt x="16222" y="18822"/>
                  <a:pt x="16165" y="18836"/>
                  <a:pt x="16108" y="18839"/>
                </a:cubicBezTo>
                <a:lnTo>
                  <a:pt x="16078" y="18846"/>
                </a:lnTo>
                <a:lnTo>
                  <a:pt x="16078" y="18844"/>
                </a:lnTo>
                <a:lnTo>
                  <a:pt x="16077" y="18844"/>
                </a:lnTo>
                <a:cubicBezTo>
                  <a:pt x="16076" y="18827"/>
                  <a:pt x="16076" y="18809"/>
                  <a:pt x="16076" y="18791"/>
                </a:cubicBezTo>
                <a:cubicBezTo>
                  <a:pt x="16076" y="18764"/>
                  <a:pt x="16076" y="18737"/>
                  <a:pt x="16078" y="18711"/>
                </a:cubicBezTo>
                <a:cubicBezTo>
                  <a:pt x="16078" y="18564"/>
                  <a:pt x="16082" y="18419"/>
                  <a:pt x="16091" y="18278"/>
                </a:cubicBezTo>
                <a:lnTo>
                  <a:pt x="16092" y="18246"/>
                </a:lnTo>
                <a:cubicBezTo>
                  <a:pt x="16093" y="18246"/>
                  <a:pt x="16093" y="18246"/>
                  <a:pt x="16093" y="18246"/>
                </a:cubicBezTo>
                <a:cubicBezTo>
                  <a:pt x="16182" y="16592"/>
                  <a:pt x="16680" y="15276"/>
                  <a:pt x="17316" y="14998"/>
                </a:cubicBezTo>
                <a:lnTo>
                  <a:pt x="17316" y="14992"/>
                </a:lnTo>
                <a:cubicBezTo>
                  <a:pt x="17326" y="14987"/>
                  <a:pt x="17335" y="14983"/>
                  <a:pt x="17345" y="14985"/>
                </a:cubicBezTo>
                <a:cubicBezTo>
                  <a:pt x="17400" y="14959"/>
                  <a:pt x="17457" y="14945"/>
                  <a:pt x="17514" y="14942"/>
                </a:cubicBezTo>
                <a:close/>
                <a:moveTo>
                  <a:pt x="14571" y="14935"/>
                </a:moveTo>
                <a:lnTo>
                  <a:pt x="14601" y="14942"/>
                </a:lnTo>
                <a:cubicBezTo>
                  <a:pt x="14658" y="14945"/>
                  <a:pt x="14715" y="14959"/>
                  <a:pt x="14770" y="14985"/>
                </a:cubicBezTo>
                <a:cubicBezTo>
                  <a:pt x="14780" y="14983"/>
                  <a:pt x="14790" y="14987"/>
                  <a:pt x="14799" y="14992"/>
                </a:cubicBezTo>
                <a:lnTo>
                  <a:pt x="14799" y="14998"/>
                </a:lnTo>
                <a:cubicBezTo>
                  <a:pt x="15435" y="15276"/>
                  <a:pt x="15933" y="16592"/>
                  <a:pt x="16022" y="18246"/>
                </a:cubicBezTo>
                <a:cubicBezTo>
                  <a:pt x="16022" y="18246"/>
                  <a:pt x="16022" y="18246"/>
                  <a:pt x="16023" y="18246"/>
                </a:cubicBezTo>
                <a:lnTo>
                  <a:pt x="16024" y="18278"/>
                </a:lnTo>
                <a:cubicBezTo>
                  <a:pt x="16033" y="18419"/>
                  <a:pt x="16037" y="18564"/>
                  <a:pt x="16037" y="18711"/>
                </a:cubicBezTo>
                <a:cubicBezTo>
                  <a:pt x="16039" y="18737"/>
                  <a:pt x="16039" y="18764"/>
                  <a:pt x="16039" y="18791"/>
                </a:cubicBezTo>
                <a:cubicBezTo>
                  <a:pt x="16039" y="18809"/>
                  <a:pt x="16039" y="18827"/>
                  <a:pt x="16038" y="18844"/>
                </a:cubicBezTo>
                <a:lnTo>
                  <a:pt x="16037" y="18844"/>
                </a:lnTo>
                <a:lnTo>
                  <a:pt x="16037" y="18846"/>
                </a:lnTo>
                <a:lnTo>
                  <a:pt x="16007" y="18839"/>
                </a:lnTo>
                <a:cubicBezTo>
                  <a:pt x="15950" y="18836"/>
                  <a:pt x="15893" y="18822"/>
                  <a:pt x="15838" y="18796"/>
                </a:cubicBezTo>
                <a:cubicBezTo>
                  <a:pt x="15828" y="18798"/>
                  <a:pt x="15819" y="18794"/>
                  <a:pt x="15809" y="18789"/>
                </a:cubicBezTo>
                <a:lnTo>
                  <a:pt x="15809" y="18784"/>
                </a:lnTo>
                <a:cubicBezTo>
                  <a:pt x="15173" y="18505"/>
                  <a:pt x="14675" y="17189"/>
                  <a:pt x="14586" y="15535"/>
                </a:cubicBezTo>
                <a:cubicBezTo>
                  <a:pt x="14586" y="15535"/>
                  <a:pt x="14586" y="15535"/>
                  <a:pt x="14585" y="15535"/>
                </a:cubicBezTo>
                <a:lnTo>
                  <a:pt x="14584" y="15504"/>
                </a:lnTo>
                <a:cubicBezTo>
                  <a:pt x="14576" y="15362"/>
                  <a:pt x="14571" y="15217"/>
                  <a:pt x="14571" y="15070"/>
                </a:cubicBezTo>
                <a:cubicBezTo>
                  <a:pt x="14569" y="15044"/>
                  <a:pt x="14569" y="15017"/>
                  <a:pt x="14569" y="14991"/>
                </a:cubicBezTo>
                <a:lnTo>
                  <a:pt x="14570" y="14937"/>
                </a:lnTo>
                <a:lnTo>
                  <a:pt x="14571" y="14937"/>
                </a:lnTo>
                <a:close/>
                <a:moveTo>
                  <a:pt x="14546" y="14935"/>
                </a:moveTo>
                <a:lnTo>
                  <a:pt x="14546" y="14937"/>
                </a:lnTo>
                <a:lnTo>
                  <a:pt x="14547" y="14937"/>
                </a:lnTo>
                <a:lnTo>
                  <a:pt x="14548" y="14991"/>
                </a:lnTo>
                <a:cubicBezTo>
                  <a:pt x="14548" y="15017"/>
                  <a:pt x="14548" y="15044"/>
                  <a:pt x="14546" y="15070"/>
                </a:cubicBezTo>
                <a:cubicBezTo>
                  <a:pt x="14546" y="15217"/>
                  <a:pt x="14542" y="15362"/>
                  <a:pt x="14533" y="15504"/>
                </a:cubicBezTo>
                <a:lnTo>
                  <a:pt x="14532" y="15535"/>
                </a:lnTo>
                <a:cubicBezTo>
                  <a:pt x="14531" y="15535"/>
                  <a:pt x="14531" y="15535"/>
                  <a:pt x="14531" y="15535"/>
                </a:cubicBezTo>
                <a:cubicBezTo>
                  <a:pt x="14442" y="17189"/>
                  <a:pt x="13944" y="18505"/>
                  <a:pt x="13308" y="18784"/>
                </a:cubicBezTo>
                <a:lnTo>
                  <a:pt x="13308" y="18789"/>
                </a:lnTo>
                <a:cubicBezTo>
                  <a:pt x="13298" y="18794"/>
                  <a:pt x="13289" y="18798"/>
                  <a:pt x="13279" y="18796"/>
                </a:cubicBezTo>
                <a:cubicBezTo>
                  <a:pt x="13224" y="18822"/>
                  <a:pt x="13167" y="18836"/>
                  <a:pt x="13110" y="18839"/>
                </a:cubicBezTo>
                <a:lnTo>
                  <a:pt x="13080" y="18846"/>
                </a:lnTo>
                <a:lnTo>
                  <a:pt x="13080" y="18844"/>
                </a:lnTo>
                <a:lnTo>
                  <a:pt x="13079" y="18844"/>
                </a:lnTo>
                <a:cubicBezTo>
                  <a:pt x="13078" y="18827"/>
                  <a:pt x="13078" y="18809"/>
                  <a:pt x="13078" y="18791"/>
                </a:cubicBezTo>
                <a:cubicBezTo>
                  <a:pt x="13078" y="18764"/>
                  <a:pt x="13078" y="18737"/>
                  <a:pt x="13080" y="18711"/>
                </a:cubicBezTo>
                <a:cubicBezTo>
                  <a:pt x="13080" y="18564"/>
                  <a:pt x="13084" y="18419"/>
                  <a:pt x="13093" y="18278"/>
                </a:cubicBezTo>
                <a:lnTo>
                  <a:pt x="13094" y="18246"/>
                </a:lnTo>
                <a:cubicBezTo>
                  <a:pt x="13095" y="18246"/>
                  <a:pt x="13095" y="18246"/>
                  <a:pt x="13095" y="18246"/>
                </a:cubicBezTo>
                <a:cubicBezTo>
                  <a:pt x="13184" y="16592"/>
                  <a:pt x="13682" y="15276"/>
                  <a:pt x="14318" y="14998"/>
                </a:cubicBezTo>
                <a:lnTo>
                  <a:pt x="14318" y="14992"/>
                </a:lnTo>
                <a:cubicBezTo>
                  <a:pt x="14328" y="14987"/>
                  <a:pt x="14337" y="14983"/>
                  <a:pt x="14347" y="14985"/>
                </a:cubicBezTo>
                <a:cubicBezTo>
                  <a:pt x="14402" y="14959"/>
                  <a:pt x="14459" y="14945"/>
                  <a:pt x="14516" y="14942"/>
                </a:cubicBezTo>
                <a:close/>
                <a:moveTo>
                  <a:pt x="11573" y="14935"/>
                </a:moveTo>
                <a:lnTo>
                  <a:pt x="11603" y="14942"/>
                </a:lnTo>
                <a:cubicBezTo>
                  <a:pt x="11661" y="14945"/>
                  <a:pt x="11717" y="14959"/>
                  <a:pt x="11772" y="14985"/>
                </a:cubicBezTo>
                <a:cubicBezTo>
                  <a:pt x="11782" y="14983"/>
                  <a:pt x="11792" y="14987"/>
                  <a:pt x="11801" y="14992"/>
                </a:cubicBezTo>
                <a:lnTo>
                  <a:pt x="11801" y="14998"/>
                </a:lnTo>
                <a:cubicBezTo>
                  <a:pt x="12437" y="15276"/>
                  <a:pt x="12935" y="16592"/>
                  <a:pt x="13024" y="18246"/>
                </a:cubicBezTo>
                <a:cubicBezTo>
                  <a:pt x="13024" y="18246"/>
                  <a:pt x="13025" y="18246"/>
                  <a:pt x="13025" y="18246"/>
                </a:cubicBezTo>
                <a:lnTo>
                  <a:pt x="13026" y="18278"/>
                </a:lnTo>
                <a:cubicBezTo>
                  <a:pt x="13035" y="18419"/>
                  <a:pt x="13039" y="18564"/>
                  <a:pt x="13039" y="18711"/>
                </a:cubicBezTo>
                <a:cubicBezTo>
                  <a:pt x="13041" y="18737"/>
                  <a:pt x="13041" y="18764"/>
                  <a:pt x="13041" y="18791"/>
                </a:cubicBezTo>
                <a:cubicBezTo>
                  <a:pt x="13041" y="18809"/>
                  <a:pt x="13041" y="18827"/>
                  <a:pt x="13040" y="18844"/>
                </a:cubicBezTo>
                <a:lnTo>
                  <a:pt x="13040" y="18844"/>
                </a:lnTo>
                <a:lnTo>
                  <a:pt x="13039" y="18846"/>
                </a:lnTo>
                <a:lnTo>
                  <a:pt x="13009" y="18839"/>
                </a:lnTo>
                <a:cubicBezTo>
                  <a:pt x="12952" y="18836"/>
                  <a:pt x="12895" y="18822"/>
                  <a:pt x="12840" y="18796"/>
                </a:cubicBezTo>
                <a:cubicBezTo>
                  <a:pt x="12830" y="18798"/>
                  <a:pt x="12821" y="18794"/>
                  <a:pt x="12811" y="18789"/>
                </a:cubicBezTo>
                <a:lnTo>
                  <a:pt x="12811" y="18784"/>
                </a:lnTo>
                <a:cubicBezTo>
                  <a:pt x="12175" y="18505"/>
                  <a:pt x="11677" y="17189"/>
                  <a:pt x="11588" y="15535"/>
                </a:cubicBezTo>
                <a:cubicBezTo>
                  <a:pt x="11588" y="15535"/>
                  <a:pt x="11588" y="15535"/>
                  <a:pt x="11588" y="15535"/>
                </a:cubicBezTo>
                <a:lnTo>
                  <a:pt x="11587" y="15504"/>
                </a:lnTo>
                <a:cubicBezTo>
                  <a:pt x="11578" y="15362"/>
                  <a:pt x="11573" y="15217"/>
                  <a:pt x="11573" y="15070"/>
                </a:cubicBezTo>
                <a:cubicBezTo>
                  <a:pt x="11571" y="15044"/>
                  <a:pt x="11571" y="15017"/>
                  <a:pt x="11571" y="14991"/>
                </a:cubicBezTo>
                <a:lnTo>
                  <a:pt x="11572" y="14937"/>
                </a:lnTo>
                <a:lnTo>
                  <a:pt x="11573" y="14937"/>
                </a:lnTo>
                <a:close/>
                <a:moveTo>
                  <a:pt x="11548" y="14935"/>
                </a:moveTo>
                <a:lnTo>
                  <a:pt x="11549" y="14937"/>
                </a:lnTo>
                <a:lnTo>
                  <a:pt x="11549" y="14937"/>
                </a:lnTo>
                <a:lnTo>
                  <a:pt x="11550" y="14991"/>
                </a:lnTo>
                <a:cubicBezTo>
                  <a:pt x="11550" y="15017"/>
                  <a:pt x="11550" y="15044"/>
                  <a:pt x="11548" y="15070"/>
                </a:cubicBezTo>
                <a:cubicBezTo>
                  <a:pt x="11548" y="15217"/>
                  <a:pt x="11544" y="15362"/>
                  <a:pt x="11535" y="15504"/>
                </a:cubicBezTo>
                <a:lnTo>
                  <a:pt x="11534" y="15535"/>
                </a:lnTo>
                <a:cubicBezTo>
                  <a:pt x="11534" y="15535"/>
                  <a:pt x="11533" y="15535"/>
                  <a:pt x="11533" y="15535"/>
                </a:cubicBezTo>
                <a:cubicBezTo>
                  <a:pt x="11444" y="17189"/>
                  <a:pt x="10946" y="18505"/>
                  <a:pt x="10310" y="18784"/>
                </a:cubicBezTo>
                <a:lnTo>
                  <a:pt x="10310" y="18789"/>
                </a:lnTo>
                <a:cubicBezTo>
                  <a:pt x="10301" y="18794"/>
                  <a:pt x="10291" y="18798"/>
                  <a:pt x="10281" y="18796"/>
                </a:cubicBezTo>
                <a:cubicBezTo>
                  <a:pt x="10226" y="18822"/>
                  <a:pt x="10170" y="18836"/>
                  <a:pt x="10112" y="18839"/>
                </a:cubicBezTo>
                <a:lnTo>
                  <a:pt x="10082" y="18846"/>
                </a:lnTo>
                <a:lnTo>
                  <a:pt x="10082" y="18844"/>
                </a:lnTo>
                <a:lnTo>
                  <a:pt x="10081" y="18844"/>
                </a:lnTo>
                <a:cubicBezTo>
                  <a:pt x="10080" y="18827"/>
                  <a:pt x="10080" y="18809"/>
                  <a:pt x="10080" y="18791"/>
                </a:cubicBezTo>
                <a:cubicBezTo>
                  <a:pt x="10080" y="18764"/>
                  <a:pt x="10080" y="18737"/>
                  <a:pt x="10082" y="18711"/>
                </a:cubicBezTo>
                <a:cubicBezTo>
                  <a:pt x="10082" y="18564"/>
                  <a:pt x="10087" y="18419"/>
                  <a:pt x="10096" y="18278"/>
                </a:cubicBezTo>
                <a:lnTo>
                  <a:pt x="10096" y="18246"/>
                </a:lnTo>
                <a:cubicBezTo>
                  <a:pt x="10097" y="18246"/>
                  <a:pt x="10097" y="18246"/>
                  <a:pt x="10097" y="18246"/>
                </a:cubicBezTo>
                <a:cubicBezTo>
                  <a:pt x="10186" y="16592"/>
                  <a:pt x="10684" y="15276"/>
                  <a:pt x="11320" y="14998"/>
                </a:cubicBezTo>
                <a:lnTo>
                  <a:pt x="11320" y="14992"/>
                </a:lnTo>
                <a:cubicBezTo>
                  <a:pt x="11330" y="14987"/>
                  <a:pt x="11339" y="14983"/>
                  <a:pt x="11349" y="14985"/>
                </a:cubicBezTo>
                <a:cubicBezTo>
                  <a:pt x="11404" y="14959"/>
                  <a:pt x="11461" y="14945"/>
                  <a:pt x="11518" y="14942"/>
                </a:cubicBezTo>
                <a:close/>
                <a:moveTo>
                  <a:pt x="8575" y="14935"/>
                </a:moveTo>
                <a:lnTo>
                  <a:pt x="8605" y="14942"/>
                </a:lnTo>
                <a:cubicBezTo>
                  <a:pt x="8663" y="14945"/>
                  <a:pt x="8719" y="14959"/>
                  <a:pt x="8774" y="14985"/>
                </a:cubicBezTo>
                <a:cubicBezTo>
                  <a:pt x="8784" y="14983"/>
                  <a:pt x="8794" y="14987"/>
                  <a:pt x="8803" y="14992"/>
                </a:cubicBezTo>
                <a:lnTo>
                  <a:pt x="8803" y="14998"/>
                </a:lnTo>
                <a:cubicBezTo>
                  <a:pt x="9439" y="15276"/>
                  <a:pt x="9937" y="16592"/>
                  <a:pt x="10026" y="18246"/>
                </a:cubicBezTo>
                <a:cubicBezTo>
                  <a:pt x="10026" y="18246"/>
                  <a:pt x="10027" y="18246"/>
                  <a:pt x="10027" y="18246"/>
                </a:cubicBezTo>
                <a:lnTo>
                  <a:pt x="10028" y="18278"/>
                </a:lnTo>
                <a:cubicBezTo>
                  <a:pt x="10037" y="18419"/>
                  <a:pt x="10041" y="18564"/>
                  <a:pt x="10041" y="18711"/>
                </a:cubicBezTo>
                <a:cubicBezTo>
                  <a:pt x="10043" y="18737"/>
                  <a:pt x="10044" y="18764"/>
                  <a:pt x="10044" y="18791"/>
                </a:cubicBezTo>
                <a:cubicBezTo>
                  <a:pt x="10044" y="18809"/>
                  <a:pt x="10043" y="18827"/>
                  <a:pt x="10042" y="18844"/>
                </a:cubicBezTo>
                <a:lnTo>
                  <a:pt x="10042" y="18844"/>
                </a:lnTo>
                <a:lnTo>
                  <a:pt x="10042" y="18846"/>
                </a:lnTo>
                <a:lnTo>
                  <a:pt x="10011" y="18839"/>
                </a:lnTo>
                <a:cubicBezTo>
                  <a:pt x="9954" y="18836"/>
                  <a:pt x="9897" y="18822"/>
                  <a:pt x="9842" y="18796"/>
                </a:cubicBezTo>
                <a:cubicBezTo>
                  <a:pt x="9832" y="18798"/>
                  <a:pt x="9823" y="18794"/>
                  <a:pt x="9813" y="18789"/>
                </a:cubicBezTo>
                <a:lnTo>
                  <a:pt x="9813" y="18784"/>
                </a:lnTo>
                <a:cubicBezTo>
                  <a:pt x="9177" y="18505"/>
                  <a:pt x="8680" y="17189"/>
                  <a:pt x="8591" y="15535"/>
                </a:cubicBezTo>
                <a:cubicBezTo>
                  <a:pt x="8590" y="15535"/>
                  <a:pt x="8590" y="15535"/>
                  <a:pt x="8590" y="15535"/>
                </a:cubicBezTo>
                <a:lnTo>
                  <a:pt x="8589" y="15504"/>
                </a:lnTo>
                <a:cubicBezTo>
                  <a:pt x="8580" y="15362"/>
                  <a:pt x="8575" y="15217"/>
                  <a:pt x="8575" y="15070"/>
                </a:cubicBezTo>
                <a:cubicBezTo>
                  <a:pt x="8573" y="15044"/>
                  <a:pt x="8573" y="15017"/>
                  <a:pt x="8573" y="14991"/>
                </a:cubicBezTo>
                <a:lnTo>
                  <a:pt x="8574" y="14937"/>
                </a:lnTo>
                <a:lnTo>
                  <a:pt x="8575" y="14937"/>
                </a:lnTo>
                <a:close/>
                <a:moveTo>
                  <a:pt x="8551" y="14935"/>
                </a:moveTo>
                <a:lnTo>
                  <a:pt x="8551" y="14937"/>
                </a:lnTo>
                <a:lnTo>
                  <a:pt x="8551" y="14937"/>
                </a:lnTo>
                <a:lnTo>
                  <a:pt x="8553" y="14991"/>
                </a:lnTo>
                <a:cubicBezTo>
                  <a:pt x="8553" y="15017"/>
                  <a:pt x="8552" y="15044"/>
                  <a:pt x="8550" y="15070"/>
                </a:cubicBezTo>
                <a:cubicBezTo>
                  <a:pt x="8550" y="15217"/>
                  <a:pt x="8546" y="15362"/>
                  <a:pt x="8537" y="15504"/>
                </a:cubicBezTo>
                <a:lnTo>
                  <a:pt x="8536" y="15535"/>
                </a:lnTo>
                <a:cubicBezTo>
                  <a:pt x="8536" y="15535"/>
                  <a:pt x="8535" y="15535"/>
                  <a:pt x="8535" y="15535"/>
                </a:cubicBezTo>
                <a:cubicBezTo>
                  <a:pt x="8446" y="17189"/>
                  <a:pt x="7948" y="18505"/>
                  <a:pt x="7312" y="18784"/>
                </a:cubicBezTo>
                <a:lnTo>
                  <a:pt x="7312" y="18789"/>
                </a:lnTo>
                <a:cubicBezTo>
                  <a:pt x="7303" y="18794"/>
                  <a:pt x="7293" y="18798"/>
                  <a:pt x="7283" y="18796"/>
                </a:cubicBezTo>
                <a:cubicBezTo>
                  <a:pt x="7228" y="18822"/>
                  <a:pt x="7172" y="18836"/>
                  <a:pt x="7114" y="18839"/>
                </a:cubicBezTo>
                <a:lnTo>
                  <a:pt x="7084" y="18846"/>
                </a:lnTo>
                <a:lnTo>
                  <a:pt x="7084" y="18844"/>
                </a:lnTo>
                <a:lnTo>
                  <a:pt x="7083" y="18844"/>
                </a:lnTo>
                <a:cubicBezTo>
                  <a:pt x="7082" y="18827"/>
                  <a:pt x="7082" y="18809"/>
                  <a:pt x="7082" y="18791"/>
                </a:cubicBezTo>
                <a:cubicBezTo>
                  <a:pt x="7082" y="18764"/>
                  <a:pt x="7082" y="18737"/>
                  <a:pt x="7084" y="18711"/>
                </a:cubicBezTo>
                <a:cubicBezTo>
                  <a:pt x="7084" y="18564"/>
                  <a:pt x="7089" y="18419"/>
                  <a:pt x="7098" y="18278"/>
                </a:cubicBezTo>
                <a:lnTo>
                  <a:pt x="7099" y="18246"/>
                </a:lnTo>
                <a:cubicBezTo>
                  <a:pt x="7099" y="18246"/>
                  <a:pt x="7099" y="18246"/>
                  <a:pt x="7099" y="18246"/>
                </a:cubicBezTo>
                <a:cubicBezTo>
                  <a:pt x="7189" y="16592"/>
                  <a:pt x="7686" y="15276"/>
                  <a:pt x="8322" y="14998"/>
                </a:cubicBezTo>
                <a:lnTo>
                  <a:pt x="8322" y="14992"/>
                </a:lnTo>
                <a:cubicBezTo>
                  <a:pt x="8332" y="14987"/>
                  <a:pt x="8341" y="14983"/>
                  <a:pt x="8351" y="14985"/>
                </a:cubicBezTo>
                <a:cubicBezTo>
                  <a:pt x="8406" y="14959"/>
                  <a:pt x="8463" y="14945"/>
                  <a:pt x="8520" y="14942"/>
                </a:cubicBezTo>
                <a:close/>
                <a:moveTo>
                  <a:pt x="5577" y="14935"/>
                </a:moveTo>
                <a:lnTo>
                  <a:pt x="5607" y="14942"/>
                </a:lnTo>
                <a:cubicBezTo>
                  <a:pt x="5665" y="14945"/>
                  <a:pt x="5721" y="14959"/>
                  <a:pt x="5776" y="14985"/>
                </a:cubicBezTo>
                <a:cubicBezTo>
                  <a:pt x="5786" y="14983"/>
                  <a:pt x="5796" y="14987"/>
                  <a:pt x="5805" y="14992"/>
                </a:cubicBezTo>
                <a:lnTo>
                  <a:pt x="5805" y="14998"/>
                </a:lnTo>
                <a:cubicBezTo>
                  <a:pt x="6441" y="15276"/>
                  <a:pt x="6939" y="16592"/>
                  <a:pt x="7028" y="18246"/>
                </a:cubicBezTo>
                <a:cubicBezTo>
                  <a:pt x="7028" y="18246"/>
                  <a:pt x="7029" y="18246"/>
                  <a:pt x="7029" y="18246"/>
                </a:cubicBezTo>
                <a:lnTo>
                  <a:pt x="7030" y="18278"/>
                </a:lnTo>
                <a:cubicBezTo>
                  <a:pt x="7039" y="18419"/>
                  <a:pt x="7043" y="18564"/>
                  <a:pt x="7043" y="18711"/>
                </a:cubicBezTo>
                <a:cubicBezTo>
                  <a:pt x="7046" y="18737"/>
                  <a:pt x="7046" y="18764"/>
                  <a:pt x="7046" y="18791"/>
                </a:cubicBezTo>
                <a:cubicBezTo>
                  <a:pt x="7046" y="18809"/>
                  <a:pt x="7046" y="18827"/>
                  <a:pt x="7045" y="18844"/>
                </a:cubicBezTo>
                <a:lnTo>
                  <a:pt x="7044" y="18844"/>
                </a:lnTo>
                <a:lnTo>
                  <a:pt x="7044" y="18846"/>
                </a:lnTo>
                <a:lnTo>
                  <a:pt x="7013" y="18839"/>
                </a:lnTo>
                <a:cubicBezTo>
                  <a:pt x="6956" y="18836"/>
                  <a:pt x="6899" y="18822"/>
                  <a:pt x="6844" y="18796"/>
                </a:cubicBezTo>
                <a:cubicBezTo>
                  <a:pt x="6834" y="18798"/>
                  <a:pt x="6825" y="18794"/>
                  <a:pt x="6816" y="18789"/>
                </a:cubicBezTo>
                <a:lnTo>
                  <a:pt x="6815" y="18784"/>
                </a:lnTo>
                <a:cubicBezTo>
                  <a:pt x="6180" y="18505"/>
                  <a:pt x="5682" y="17189"/>
                  <a:pt x="5593" y="15535"/>
                </a:cubicBezTo>
                <a:cubicBezTo>
                  <a:pt x="5592" y="15535"/>
                  <a:pt x="5592" y="15535"/>
                  <a:pt x="5592" y="15535"/>
                </a:cubicBezTo>
                <a:lnTo>
                  <a:pt x="5591" y="15504"/>
                </a:lnTo>
                <a:cubicBezTo>
                  <a:pt x="5582" y="15362"/>
                  <a:pt x="5577" y="15217"/>
                  <a:pt x="5578" y="15070"/>
                </a:cubicBezTo>
                <a:cubicBezTo>
                  <a:pt x="5575" y="15044"/>
                  <a:pt x="5575" y="15017"/>
                  <a:pt x="5575" y="14991"/>
                </a:cubicBezTo>
                <a:lnTo>
                  <a:pt x="5576" y="14937"/>
                </a:lnTo>
                <a:lnTo>
                  <a:pt x="5577" y="14937"/>
                </a:lnTo>
                <a:close/>
                <a:moveTo>
                  <a:pt x="5553" y="14935"/>
                </a:moveTo>
                <a:lnTo>
                  <a:pt x="5553" y="14937"/>
                </a:lnTo>
                <a:lnTo>
                  <a:pt x="5554" y="14937"/>
                </a:lnTo>
                <a:lnTo>
                  <a:pt x="5555" y="14991"/>
                </a:lnTo>
                <a:cubicBezTo>
                  <a:pt x="5555" y="15017"/>
                  <a:pt x="5555" y="15044"/>
                  <a:pt x="5552" y="15070"/>
                </a:cubicBezTo>
                <a:cubicBezTo>
                  <a:pt x="5552" y="15217"/>
                  <a:pt x="5548" y="15362"/>
                  <a:pt x="5539" y="15504"/>
                </a:cubicBezTo>
                <a:lnTo>
                  <a:pt x="5538" y="15535"/>
                </a:lnTo>
                <a:cubicBezTo>
                  <a:pt x="5538" y="15535"/>
                  <a:pt x="5537" y="15535"/>
                  <a:pt x="5537" y="15535"/>
                </a:cubicBezTo>
                <a:cubicBezTo>
                  <a:pt x="5448" y="17189"/>
                  <a:pt x="4950" y="18505"/>
                  <a:pt x="4314" y="18784"/>
                </a:cubicBezTo>
                <a:lnTo>
                  <a:pt x="4314" y="18789"/>
                </a:lnTo>
                <a:cubicBezTo>
                  <a:pt x="4305" y="18794"/>
                  <a:pt x="4295" y="18798"/>
                  <a:pt x="4285" y="18796"/>
                </a:cubicBezTo>
                <a:cubicBezTo>
                  <a:pt x="4230" y="18822"/>
                  <a:pt x="4174" y="18836"/>
                  <a:pt x="4116" y="18839"/>
                </a:cubicBezTo>
                <a:lnTo>
                  <a:pt x="4086" y="18846"/>
                </a:lnTo>
                <a:lnTo>
                  <a:pt x="4086" y="18844"/>
                </a:lnTo>
                <a:lnTo>
                  <a:pt x="4085" y="18844"/>
                </a:lnTo>
                <a:cubicBezTo>
                  <a:pt x="4084" y="18827"/>
                  <a:pt x="4084" y="18809"/>
                  <a:pt x="4084" y="18791"/>
                </a:cubicBezTo>
                <a:cubicBezTo>
                  <a:pt x="4084" y="18764"/>
                  <a:pt x="4084" y="18737"/>
                  <a:pt x="4087" y="18711"/>
                </a:cubicBezTo>
                <a:cubicBezTo>
                  <a:pt x="4086" y="18564"/>
                  <a:pt x="4091" y="18419"/>
                  <a:pt x="4100" y="18278"/>
                </a:cubicBezTo>
                <a:lnTo>
                  <a:pt x="4101" y="18246"/>
                </a:lnTo>
                <a:cubicBezTo>
                  <a:pt x="4101" y="18246"/>
                  <a:pt x="4101" y="18246"/>
                  <a:pt x="4102" y="18246"/>
                </a:cubicBezTo>
                <a:cubicBezTo>
                  <a:pt x="4191" y="16592"/>
                  <a:pt x="4689" y="15276"/>
                  <a:pt x="5324" y="14998"/>
                </a:cubicBezTo>
                <a:lnTo>
                  <a:pt x="5325" y="14992"/>
                </a:lnTo>
                <a:cubicBezTo>
                  <a:pt x="5334" y="14987"/>
                  <a:pt x="5343" y="14983"/>
                  <a:pt x="5353" y="14985"/>
                </a:cubicBezTo>
                <a:cubicBezTo>
                  <a:pt x="5408" y="14959"/>
                  <a:pt x="5465" y="14945"/>
                  <a:pt x="5522" y="14942"/>
                </a:cubicBezTo>
                <a:close/>
                <a:moveTo>
                  <a:pt x="2579" y="14935"/>
                </a:moveTo>
                <a:lnTo>
                  <a:pt x="2609" y="14942"/>
                </a:lnTo>
                <a:cubicBezTo>
                  <a:pt x="2667" y="14945"/>
                  <a:pt x="2723" y="14959"/>
                  <a:pt x="2779" y="14985"/>
                </a:cubicBezTo>
                <a:cubicBezTo>
                  <a:pt x="2788" y="14983"/>
                  <a:pt x="2798" y="14987"/>
                  <a:pt x="2807" y="14992"/>
                </a:cubicBezTo>
                <a:lnTo>
                  <a:pt x="2807" y="14998"/>
                </a:lnTo>
                <a:cubicBezTo>
                  <a:pt x="3443" y="15276"/>
                  <a:pt x="3941" y="16592"/>
                  <a:pt x="4030" y="18246"/>
                </a:cubicBezTo>
                <a:cubicBezTo>
                  <a:pt x="4031" y="18246"/>
                  <a:pt x="4031" y="18246"/>
                  <a:pt x="4031" y="18246"/>
                </a:cubicBezTo>
                <a:lnTo>
                  <a:pt x="4032" y="18278"/>
                </a:lnTo>
                <a:cubicBezTo>
                  <a:pt x="4041" y="18419"/>
                  <a:pt x="4045" y="18564"/>
                  <a:pt x="4045" y="18711"/>
                </a:cubicBezTo>
                <a:cubicBezTo>
                  <a:pt x="4048" y="18737"/>
                  <a:pt x="4048" y="18764"/>
                  <a:pt x="4048" y="18791"/>
                </a:cubicBezTo>
                <a:cubicBezTo>
                  <a:pt x="4048" y="18809"/>
                  <a:pt x="4048" y="18827"/>
                  <a:pt x="4047" y="18844"/>
                </a:cubicBezTo>
                <a:lnTo>
                  <a:pt x="4046" y="18844"/>
                </a:lnTo>
                <a:lnTo>
                  <a:pt x="4046" y="18846"/>
                </a:lnTo>
                <a:lnTo>
                  <a:pt x="4015" y="18839"/>
                </a:lnTo>
                <a:cubicBezTo>
                  <a:pt x="3958" y="18836"/>
                  <a:pt x="3902" y="18822"/>
                  <a:pt x="3846" y="18796"/>
                </a:cubicBezTo>
                <a:cubicBezTo>
                  <a:pt x="3836" y="18798"/>
                  <a:pt x="3827" y="18794"/>
                  <a:pt x="3818" y="18789"/>
                </a:cubicBezTo>
                <a:lnTo>
                  <a:pt x="3817" y="18784"/>
                </a:lnTo>
                <a:cubicBezTo>
                  <a:pt x="3182" y="18505"/>
                  <a:pt x="2684" y="17189"/>
                  <a:pt x="2595" y="15535"/>
                </a:cubicBezTo>
                <a:cubicBezTo>
                  <a:pt x="2594" y="15535"/>
                  <a:pt x="2594" y="15535"/>
                  <a:pt x="2594" y="15535"/>
                </a:cubicBezTo>
                <a:lnTo>
                  <a:pt x="2593" y="15504"/>
                </a:lnTo>
                <a:cubicBezTo>
                  <a:pt x="2584" y="15362"/>
                  <a:pt x="2580" y="15217"/>
                  <a:pt x="2580" y="15070"/>
                </a:cubicBezTo>
                <a:cubicBezTo>
                  <a:pt x="2577" y="15044"/>
                  <a:pt x="2577" y="15017"/>
                  <a:pt x="2577" y="14991"/>
                </a:cubicBezTo>
                <a:lnTo>
                  <a:pt x="2578" y="14937"/>
                </a:lnTo>
                <a:lnTo>
                  <a:pt x="2579" y="14937"/>
                </a:lnTo>
                <a:close/>
                <a:moveTo>
                  <a:pt x="2555" y="14935"/>
                </a:moveTo>
                <a:lnTo>
                  <a:pt x="2555" y="14937"/>
                </a:lnTo>
                <a:lnTo>
                  <a:pt x="2556" y="14937"/>
                </a:lnTo>
                <a:lnTo>
                  <a:pt x="2557" y="14991"/>
                </a:lnTo>
                <a:cubicBezTo>
                  <a:pt x="2557" y="15017"/>
                  <a:pt x="2557" y="15044"/>
                  <a:pt x="2554" y="15070"/>
                </a:cubicBezTo>
                <a:cubicBezTo>
                  <a:pt x="2554" y="15217"/>
                  <a:pt x="2550" y="15362"/>
                  <a:pt x="2541" y="15504"/>
                </a:cubicBezTo>
                <a:lnTo>
                  <a:pt x="2540" y="15535"/>
                </a:lnTo>
                <a:cubicBezTo>
                  <a:pt x="2540" y="15535"/>
                  <a:pt x="2540" y="15535"/>
                  <a:pt x="2539" y="15535"/>
                </a:cubicBezTo>
                <a:cubicBezTo>
                  <a:pt x="2450" y="17189"/>
                  <a:pt x="1952" y="18505"/>
                  <a:pt x="1316" y="18784"/>
                </a:cubicBezTo>
                <a:lnTo>
                  <a:pt x="1316" y="18789"/>
                </a:lnTo>
                <a:cubicBezTo>
                  <a:pt x="1307" y="18794"/>
                  <a:pt x="1297" y="18798"/>
                  <a:pt x="1288" y="18796"/>
                </a:cubicBezTo>
                <a:cubicBezTo>
                  <a:pt x="1232" y="18822"/>
                  <a:pt x="1176" y="18836"/>
                  <a:pt x="1118" y="18839"/>
                </a:cubicBezTo>
                <a:lnTo>
                  <a:pt x="1088" y="18846"/>
                </a:lnTo>
                <a:lnTo>
                  <a:pt x="1088" y="18844"/>
                </a:lnTo>
                <a:lnTo>
                  <a:pt x="1087" y="18844"/>
                </a:lnTo>
                <a:cubicBezTo>
                  <a:pt x="1086" y="18827"/>
                  <a:pt x="1086" y="18809"/>
                  <a:pt x="1086" y="18791"/>
                </a:cubicBezTo>
                <a:cubicBezTo>
                  <a:pt x="1086" y="18764"/>
                  <a:pt x="1086" y="18737"/>
                  <a:pt x="1089" y="18711"/>
                </a:cubicBezTo>
                <a:cubicBezTo>
                  <a:pt x="1089" y="18564"/>
                  <a:pt x="1093" y="18419"/>
                  <a:pt x="1102" y="18278"/>
                </a:cubicBezTo>
                <a:lnTo>
                  <a:pt x="1103" y="18246"/>
                </a:lnTo>
                <a:cubicBezTo>
                  <a:pt x="1103" y="18246"/>
                  <a:pt x="1103" y="18246"/>
                  <a:pt x="1104" y="18246"/>
                </a:cubicBezTo>
                <a:cubicBezTo>
                  <a:pt x="1193" y="16592"/>
                  <a:pt x="1691" y="15276"/>
                  <a:pt x="2326" y="14998"/>
                </a:cubicBezTo>
                <a:lnTo>
                  <a:pt x="2327" y="14992"/>
                </a:lnTo>
                <a:cubicBezTo>
                  <a:pt x="2336" y="14987"/>
                  <a:pt x="2345" y="14983"/>
                  <a:pt x="2355" y="14985"/>
                </a:cubicBezTo>
                <a:cubicBezTo>
                  <a:pt x="2411" y="14959"/>
                  <a:pt x="2467" y="14945"/>
                  <a:pt x="2524" y="14942"/>
                </a:cubicBezTo>
                <a:close/>
                <a:moveTo>
                  <a:pt x="19328" y="11563"/>
                </a:moveTo>
                <a:cubicBezTo>
                  <a:pt x="19422" y="12843"/>
                  <a:pt x="19803" y="13857"/>
                  <a:pt x="20290" y="14137"/>
                </a:cubicBezTo>
                <a:cubicBezTo>
                  <a:pt x="20196" y="12857"/>
                  <a:pt x="19815" y="11842"/>
                  <a:pt x="19328" y="11563"/>
                </a:cubicBezTo>
                <a:close/>
                <a:moveTo>
                  <a:pt x="18783" y="11563"/>
                </a:moveTo>
                <a:cubicBezTo>
                  <a:pt x="18296" y="11842"/>
                  <a:pt x="17915" y="12857"/>
                  <a:pt x="17821" y="14137"/>
                </a:cubicBezTo>
                <a:cubicBezTo>
                  <a:pt x="18308" y="13857"/>
                  <a:pt x="18689" y="12843"/>
                  <a:pt x="18783" y="11563"/>
                </a:cubicBezTo>
                <a:close/>
                <a:moveTo>
                  <a:pt x="16330" y="11563"/>
                </a:moveTo>
                <a:cubicBezTo>
                  <a:pt x="16424" y="12843"/>
                  <a:pt x="16805" y="13857"/>
                  <a:pt x="17292" y="14137"/>
                </a:cubicBezTo>
                <a:cubicBezTo>
                  <a:pt x="17198" y="12857"/>
                  <a:pt x="16817" y="11842"/>
                  <a:pt x="16330" y="11563"/>
                </a:cubicBezTo>
                <a:close/>
                <a:moveTo>
                  <a:pt x="15785" y="11563"/>
                </a:moveTo>
                <a:cubicBezTo>
                  <a:pt x="15298" y="11842"/>
                  <a:pt x="14917" y="12857"/>
                  <a:pt x="14823" y="14137"/>
                </a:cubicBezTo>
                <a:cubicBezTo>
                  <a:pt x="15310" y="13857"/>
                  <a:pt x="15691" y="12843"/>
                  <a:pt x="15785" y="11563"/>
                </a:cubicBezTo>
                <a:close/>
                <a:moveTo>
                  <a:pt x="13332" y="11563"/>
                </a:moveTo>
                <a:cubicBezTo>
                  <a:pt x="13426" y="12843"/>
                  <a:pt x="13807" y="13857"/>
                  <a:pt x="14294" y="14137"/>
                </a:cubicBezTo>
                <a:cubicBezTo>
                  <a:pt x="14200" y="12857"/>
                  <a:pt x="13819" y="11842"/>
                  <a:pt x="13332" y="11563"/>
                </a:cubicBezTo>
                <a:close/>
                <a:moveTo>
                  <a:pt x="12787" y="11563"/>
                </a:moveTo>
                <a:cubicBezTo>
                  <a:pt x="12300" y="11842"/>
                  <a:pt x="11919" y="12857"/>
                  <a:pt x="11825" y="14137"/>
                </a:cubicBezTo>
                <a:cubicBezTo>
                  <a:pt x="12312" y="13857"/>
                  <a:pt x="12693" y="12843"/>
                  <a:pt x="12787" y="11563"/>
                </a:cubicBezTo>
                <a:close/>
                <a:moveTo>
                  <a:pt x="10334" y="11563"/>
                </a:moveTo>
                <a:cubicBezTo>
                  <a:pt x="10428" y="12843"/>
                  <a:pt x="10809" y="13857"/>
                  <a:pt x="11296" y="14137"/>
                </a:cubicBezTo>
                <a:cubicBezTo>
                  <a:pt x="11202" y="12857"/>
                  <a:pt x="10821" y="11842"/>
                  <a:pt x="10334" y="11563"/>
                </a:cubicBezTo>
                <a:close/>
                <a:moveTo>
                  <a:pt x="9790" y="11563"/>
                </a:moveTo>
                <a:cubicBezTo>
                  <a:pt x="9302" y="11842"/>
                  <a:pt x="8921" y="12857"/>
                  <a:pt x="8827" y="14137"/>
                </a:cubicBezTo>
                <a:cubicBezTo>
                  <a:pt x="9315" y="13857"/>
                  <a:pt x="9695" y="12843"/>
                  <a:pt x="9790" y="11563"/>
                </a:cubicBezTo>
                <a:close/>
                <a:moveTo>
                  <a:pt x="7336" y="11563"/>
                </a:moveTo>
                <a:cubicBezTo>
                  <a:pt x="7430" y="12843"/>
                  <a:pt x="7811" y="13857"/>
                  <a:pt x="8299" y="14137"/>
                </a:cubicBezTo>
                <a:cubicBezTo>
                  <a:pt x="8204" y="12857"/>
                  <a:pt x="7824" y="11842"/>
                  <a:pt x="7336" y="11563"/>
                </a:cubicBezTo>
                <a:close/>
                <a:moveTo>
                  <a:pt x="6792" y="11563"/>
                </a:moveTo>
                <a:cubicBezTo>
                  <a:pt x="6304" y="11842"/>
                  <a:pt x="5923" y="12857"/>
                  <a:pt x="5829" y="14137"/>
                </a:cubicBezTo>
                <a:cubicBezTo>
                  <a:pt x="6317" y="13857"/>
                  <a:pt x="6697" y="12843"/>
                  <a:pt x="6792" y="11563"/>
                </a:cubicBezTo>
                <a:close/>
                <a:moveTo>
                  <a:pt x="4338" y="11563"/>
                </a:moveTo>
                <a:cubicBezTo>
                  <a:pt x="4432" y="12843"/>
                  <a:pt x="4813" y="13857"/>
                  <a:pt x="5301" y="14137"/>
                </a:cubicBezTo>
                <a:cubicBezTo>
                  <a:pt x="5206" y="12857"/>
                  <a:pt x="4826" y="11842"/>
                  <a:pt x="4338" y="11563"/>
                </a:cubicBezTo>
                <a:close/>
                <a:moveTo>
                  <a:pt x="3794" y="11563"/>
                </a:moveTo>
                <a:cubicBezTo>
                  <a:pt x="3306" y="11842"/>
                  <a:pt x="2926" y="12857"/>
                  <a:pt x="2831" y="14137"/>
                </a:cubicBezTo>
                <a:cubicBezTo>
                  <a:pt x="3319" y="13857"/>
                  <a:pt x="3699" y="12843"/>
                  <a:pt x="3794" y="11563"/>
                </a:cubicBezTo>
                <a:close/>
                <a:moveTo>
                  <a:pt x="1340" y="11563"/>
                </a:moveTo>
                <a:cubicBezTo>
                  <a:pt x="1435" y="12843"/>
                  <a:pt x="1815" y="13857"/>
                  <a:pt x="2303" y="14137"/>
                </a:cubicBezTo>
                <a:cubicBezTo>
                  <a:pt x="2208" y="12857"/>
                  <a:pt x="1828" y="11842"/>
                  <a:pt x="1340" y="11563"/>
                </a:cubicBezTo>
                <a:close/>
                <a:moveTo>
                  <a:pt x="21600" y="11077"/>
                </a:moveTo>
                <a:lnTo>
                  <a:pt x="21600" y="11705"/>
                </a:lnTo>
                <a:cubicBezTo>
                  <a:pt x="21201" y="12106"/>
                  <a:pt x="20901" y="13020"/>
                  <a:pt x="20819" y="14137"/>
                </a:cubicBezTo>
                <a:cubicBezTo>
                  <a:pt x="21146" y="13949"/>
                  <a:pt x="21426" y="13428"/>
                  <a:pt x="21600" y="12714"/>
                </a:cubicBezTo>
                <a:lnTo>
                  <a:pt x="21600" y="13666"/>
                </a:lnTo>
                <a:cubicBezTo>
                  <a:pt x="21387" y="14229"/>
                  <a:pt x="21108" y="14620"/>
                  <a:pt x="20795" y="14758"/>
                </a:cubicBezTo>
                <a:lnTo>
                  <a:pt x="20795" y="14763"/>
                </a:lnTo>
                <a:cubicBezTo>
                  <a:pt x="20785" y="14768"/>
                  <a:pt x="20776" y="14772"/>
                  <a:pt x="20766" y="14770"/>
                </a:cubicBezTo>
                <a:cubicBezTo>
                  <a:pt x="20711" y="14797"/>
                  <a:pt x="20654" y="14811"/>
                  <a:pt x="20597" y="14813"/>
                </a:cubicBezTo>
                <a:lnTo>
                  <a:pt x="20567" y="14821"/>
                </a:lnTo>
                <a:lnTo>
                  <a:pt x="20567" y="14819"/>
                </a:lnTo>
                <a:lnTo>
                  <a:pt x="20566" y="14819"/>
                </a:lnTo>
                <a:cubicBezTo>
                  <a:pt x="20565" y="14801"/>
                  <a:pt x="20565" y="14783"/>
                  <a:pt x="20565" y="14765"/>
                </a:cubicBezTo>
                <a:cubicBezTo>
                  <a:pt x="20565" y="14738"/>
                  <a:pt x="20565" y="14711"/>
                  <a:pt x="20567" y="14685"/>
                </a:cubicBezTo>
                <a:cubicBezTo>
                  <a:pt x="20567" y="14536"/>
                  <a:pt x="20571" y="14391"/>
                  <a:pt x="20580" y="14248"/>
                </a:cubicBezTo>
                <a:lnTo>
                  <a:pt x="20581" y="14216"/>
                </a:lnTo>
                <a:cubicBezTo>
                  <a:pt x="20582" y="14216"/>
                  <a:pt x="20582" y="14216"/>
                  <a:pt x="20582" y="14216"/>
                </a:cubicBezTo>
                <a:cubicBezTo>
                  <a:pt x="20661" y="12733"/>
                  <a:pt x="21064" y="11520"/>
                  <a:pt x="21600" y="11077"/>
                </a:cubicBezTo>
                <a:close/>
                <a:moveTo>
                  <a:pt x="19076" y="10878"/>
                </a:moveTo>
                <a:lnTo>
                  <a:pt x="19106" y="10886"/>
                </a:lnTo>
                <a:cubicBezTo>
                  <a:pt x="19163" y="10889"/>
                  <a:pt x="19220" y="10903"/>
                  <a:pt x="19275" y="10929"/>
                </a:cubicBezTo>
                <a:cubicBezTo>
                  <a:pt x="19285" y="10927"/>
                  <a:pt x="19294" y="10931"/>
                  <a:pt x="19304" y="10936"/>
                </a:cubicBezTo>
                <a:lnTo>
                  <a:pt x="19304" y="10942"/>
                </a:lnTo>
                <a:cubicBezTo>
                  <a:pt x="19940" y="11222"/>
                  <a:pt x="20438" y="12549"/>
                  <a:pt x="20527" y="14216"/>
                </a:cubicBezTo>
                <a:cubicBezTo>
                  <a:pt x="20527" y="14216"/>
                  <a:pt x="20527" y="14216"/>
                  <a:pt x="20528" y="14216"/>
                </a:cubicBezTo>
                <a:lnTo>
                  <a:pt x="20529" y="14248"/>
                </a:lnTo>
                <a:cubicBezTo>
                  <a:pt x="20537" y="14391"/>
                  <a:pt x="20542" y="14536"/>
                  <a:pt x="20542" y="14685"/>
                </a:cubicBezTo>
                <a:cubicBezTo>
                  <a:pt x="20544" y="14711"/>
                  <a:pt x="20544" y="14738"/>
                  <a:pt x="20544" y="14765"/>
                </a:cubicBezTo>
                <a:cubicBezTo>
                  <a:pt x="20544" y="14783"/>
                  <a:pt x="20544" y="14801"/>
                  <a:pt x="20543" y="14819"/>
                </a:cubicBezTo>
                <a:lnTo>
                  <a:pt x="20542" y="14819"/>
                </a:lnTo>
                <a:lnTo>
                  <a:pt x="20542" y="14821"/>
                </a:lnTo>
                <a:lnTo>
                  <a:pt x="20512" y="14813"/>
                </a:lnTo>
                <a:cubicBezTo>
                  <a:pt x="20454" y="14811"/>
                  <a:pt x="20398" y="14797"/>
                  <a:pt x="20343" y="14770"/>
                </a:cubicBezTo>
                <a:cubicBezTo>
                  <a:pt x="20333" y="14772"/>
                  <a:pt x="20323" y="14768"/>
                  <a:pt x="20314" y="14763"/>
                </a:cubicBezTo>
                <a:lnTo>
                  <a:pt x="20314" y="14758"/>
                </a:lnTo>
                <a:cubicBezTo>
                  <a:pt x="19678" y="14477"/>
                  <a:pt x="19180" y="13151"/>
                  <a:pt x="19091" y="11484"/>
                </a:cubicBezTo>
                <a:cubicBezTo>
                  <a:pt x="19091" y="11483"/>
                  <a:pt x="19091" y="11483"/>
                  <a:pt x="19090" y="11483"/>
                </a:cubicBezTo>
                <a:lnTo>
                  <a:pt x="19089" y="11452"/>
                </a:lnTo>
                <a:cubicBezTo>
                  <a:pt x="19080" y="11309"/>
                  <a:pt x="19076" y="11163"/>
                  <a:pt x="19076" y="11015"/>
                </a:cubicBezTo>
                <a:cubicBezTo>
                  <a:pt x="19074" y="10988"/>
                  <a:pt x="19074" y="10961"/>
                  <a:pt x="19074" y="10935"/>
                </a:cubicBezTo>
                <a:lnTo>
                  <a:pt x="19075" y="10881"/>
                </a:lnTo>
                <a:lnTo>
                  <a:pt x="19076" y="10881"/>
                </a:lnTo>
                <a:close/>
                <a:moveTo>
                  <a:pt x="19035" y="10878"/>
                </a:moveTo>
                <a:lnTo>
                  <a:pt x="19035" y="10881"/>
                </a:lnTo>
                <a:lnTo>
                  <a:pt x="19036" y="10881"/>
                </a:lnTo>
                <a:lnTo>
                  <a:pt x="19037" y="10935"/>
                </a:lnTo>
                <a:cubicBezTo>
                  <a:pt x="19037" y="10961"/>
                  <a:pt x="19037" y="10988"/>
                  <a:pt x="19035" y="11015"/>
                </a:cubicBezTo>
                <a:cubicBezTo>
                  <a:pt x="19035" y="11163"/>
                  <a:pt x="19031" y="11309"/>
                  <a:pt x="19022" y="11452"/>
                </a:cubicBezTo>
                <a:lnTo>
                  <a:pt x="19021" y="11483"/>
                </a:lnTo>
                <a:cubicBezTo>
                  <a:pt x="19020" y="11483"/>
                  <a:pt x="19020" y="11483"/>
                  <a:pt x="19020" y="11484"/>
                </a:cubicBezTo>
                <a:cubicBezTo>
                  <a:pt x="18931" y="13151"/>
                  <a:pt x="18433" y="14477"/>
                  <a:pt x="17797" y="14758"/>
                </a:cubicBezTo>
                <a:lnTo>
                  <a:pt x="17797" y="14763"/>
                </a:lnTo>
                <a:cubicBezTo>
                  <a:pt x="17787" y="14768"/>
                  <a:pt x="17778" y="14772"/>
                  <a:pt x="17768" y="14770"/>
                </a:cubicBezTo>
                <a:cubicBezTo>
                  <a:pt x="17713" y="14797"/>
                  <a:pt x="17656" y="14811"/>
                  <a:pt x="17599" y="14813"/>
                </a:cubicBezTo>
                <a:lnTo>
                  <a:pt x="17569" y="14821"/>
                </a:lnTo>
                <a:lnTo>
                  <a:pt x="17569" y="14819"/>
                </a:lnTo>
                <a:lnTo>
                  <a:pt x="17568" y="14819"/>
                </a:lnTo>
                <a:cubicBezTo>
                  <a:pt x="17567" y="14801"/>
                  <a:pt x="17567" y="14783"/>
                  <a:pt x="17567" y="14765"/>
                </a:cubicBezTo>
                <a:cubicBezTo>
                  <a:pt x="17567" y="14738"/>
                  <a:pt x="17567" y="14711"/>
                  <a:pt x="17569" y="14685"/>
                </a:cubicBezTo>
                <a:cubicBezTo>
                  <a:pt x="17569" y="14536"/>
                  <a:pt x="17573" y="14391"/>
                  <a:pt x="17582" y="14248"/>
                </a:cubicBezTo>
                <a:lnTo>
                  <a:pt x="17583" y="14216"/>
                </a:lnTo>
                <a:cubicBezTo>
                  <a:pt x="17584" y="14216"/>
                  <a:pt x="17584" y="14216"/>
                  <a:pt x="17584" y="14216"/>
                </a:cubicBezTo>
                <a:cubicBezTo>
                  <a:pt x="17673" y="12549"/>
                  <a:pt x="18171" y="11222"/>
                  <a:pt x="18807" y="10942"/>
                </a:cubicBezTo>
                <a:lnTo>
                  <a:pt x="18807" y="10936"/>
                </a:lnTo>
                <a:cubicBezTo>
                  <a:pt x="18817" y="10931"/>
                  <a:pt x="18826" y="10927"/>
                  <a:pt x="18836" y="10929"/>
                </a:cubicBezTo>
                <a:cubicBezTo>
                  <a:pt x="18891" y="10903"/>
                  <a:pt x="18948" y="10889"/>
                  <a:pt x="19005" y="10886"/>
                </a:cubicBezTo>
                <a:close/>
                <a:moveTo>
                  <a:pt x="16078" y="10878"/>
                </a:moveTo>
                <a:lnTo>
                  <a:pt x="16108" y="10886"/>
                </a:lnTo>
                <a:cubicBezTo>
                  <a:pt x="16165" y="10889"/>
                  <a:pt x="16222" y="10903"/>
                  <a:pt x="16277" y="10929"/>
                </a:cubicBezTo>
                <a:cubicBezTo>
                  <a:pt x="16287" y="10927"/>
                  <a:pt x="16296" y="10931"/>
                  <a:pt x="16306" y="10936"/>
                </a:cubicBezTo>
                <a:lnTo>
                  <a:pt x="16306" y="10942"/>
                </a:lnTo>
                <a:cubicBezTo>
                  <a:pt x="16942" y="11222"/>
                  <a:pt x="17440" y="12549"/>
                  <a:pt x="17529" y="14216"/>
                </a:cubicBezTo>
                <a:cubicBezTo>
                  <a:pt x="17529" y="14216"/>
                  <a:pt x="17529" y="14216"/>
                  <a:pt x="17530" y="14216"/>
                </a:cubicBezTo>
                <a:lnTo>
                  <a:pt x="17531" y="14248"/>
                </a:lnTo>
                <a:cubicBezTo>
                  <a:pt x="17540" y="14391"/>
                  <a:pt x="17544" y="14536"/>
                  <a:pt x="17544" y="14685"/>
                </a:cubicBezTo>
                <a:cubicBezTo>
                  <a:pt x="17546" y="14711"/>
                  <a:pt x="17546" y="14738"/>
                  <a:pt x="17546" y="14765"/>
                </a:cubicBezTo>
                <a:cubicBezTo>
                  <a:pt x="17546" y="14783"/>
                  <a:pt x="17546" y="14801"/>
                  <a:pt x="17545" y="14819"/>
                </a:cubicBezTo>
                <a:lnTo>
                  <a:pt x="17544" y="14819"/>
                </a:lnTo>
                <a:lnTo>
                  <a:pt x="17544" y="14821"/>
                </a:lnTo>
                <a:lnTo>
                  <a:pt x="17514" y="14813"/>
                </a:lnTo>
                <a:cubicBezTo>
                  <a:pt x="17457" y="14811"/>
                  <a:pt x="17400" y="14797"/>
                  <a:pt x="17345" y="14770"/>
                </a:cubicBezTo>
                <a:cubicBezTo>
                  <a:pt x="17335" y="14772"/>
                  <a:pt x="17326" y="14768"/>
                  <a:pt x="17316" y="14763"/>
                </a:cubicBezTo>
                <a:lnTo>
                  <a:pt x="17316" y="14758"/>
                </a:lnTo>
                <a:cubicBezTo>
                  <a:pt x="16680" y="14477"/>
                  <a:pt x="16182" y="13151"/>
                  <a:pt x="16093" y="11484"/>
                </a:cubicBezTo>
                <a:cubicBezTo>
                  <a:pt x="16093" y="11483"/>
                  <a:pt x="16093" y="11483"/>
                  <a:pt x="16092" y="11483"/>
                </a:cubicBezTo>
                <a:lnTo>
                  <a:pt x="16091" y="11452"/>
                </a:lnTo>
                <a:cubicBezTo>
                  <a:pt x="16082" y="11309"/>
                  <a:pt x="16078" y="11163"/>
                  <a:pt x="16078" y="11015"/>
                </a:cubicBezTo>
                <a:cubicBezTo>
                  <a:pt x="16076" y="10988"/>
                  <a:pt x="16076" y="10961"/>
                  <a:pt x="16076" y="10935"/>
                </a:cubicBezTo>
                <a:lnTo>
                  <a:pt x="16077" y="10881"/>
                </a:lnTo>
                <a:lnTo>
                  <a:pt x="16078" y="10881"/>
                </a:lnTo>
                <a:close/>
                <a:moveTo>
                  <a:pt x="16037" y="10878"/>
                </a:moveTo>
                <a:lnTo>
                  <a:pt x="16037" y="10881"/>
                </a:lnTo>
                <a:lnTo>
                  <a:pt x="16038" y="10881"/>
                </a:lnTo>
                <a:lnTo>
                  <a:pt x="16039" y="10935"/>
                </a:lnTo>
                <a:cubicBezTo>
                  <a:pt x="16039" y="10961"/>
                  <a:pt x="16039" y="10988"/>
                  <a:pt x="16037" y="11015"/>
                </a:cubicBezTo>
                <a:cubicBezTo>
                  <a:pt x="16037" y="11163"/>
                  <a:pt x="16033" y="11309"/>
                  <a:pt x="16024" y="11452"/>
                </a:cubicBezTo>
                <a:lnTo>
                  <a:pt x="16023" y="11483"/>
                </a:lnTo>
                <a:cubicBezTo>
                  <a:pt x="16022" y="11483"/>
                  <a:pt x="16022" y="11483"/>
                  <a:pt x="16022" y="11484"/>
                </a:cubicBezTo>
                <a:cubicBezTo>
                  <a:pt x="15933" y="13151"/>
                  <a:pt x="15435" y="14477"/>
                  <a:pt x="14799" y="14758"/>
                </a:cubicBezTo>
                <a:lnTo>
                  <a:pt x="14799" y="14763"/>
                </a:lnTo>
                <a:cubicBezTo>
                  <a:pt x="14789" y="14768"/>
                  <a:pt x="14780" y="14772"/>
                  <a:pt x="14770" y="14770"/>
                </a:cubicBezTo>
                <a:cubicBezTo>
                  <a:pt x="14715" y="14797"/>
                  <a:pt x="14658" y="14811"/>
                  <a:pt x="14601" y="14813"/>
                </a:cubicBezTo>
                <a:lnTo>
                  <a:pt x="14571" y="14821"/>
                </a:lnTo>
                <a:lnTo>
                  <a:pt x="14571" y="14819"/>
                </a:lnTo>
                <a:lnTo>
                  <a:pt x="14570" y="14819"/>
                </a:lnTo>
                <a:cubicBezTo>
                  <a:pt x="14569" y="14801"/>
                  <a:pt x="14569" y="14783"/>
                  <a:pt x="14569" y="14765"/>
                </a:cubicBezTo>
                <a:cubicBezTo>
                  <a:pt x="14569" y="14738"/>
                  <a:pt x="14569" y="14711"/>
                  <a:pt x="14571" y="14685"/>
                </a:cubicBezTo>
                <a:cubicBezTo>
                  <a:pt x="14571" y="14536"/>
                  <a:pt x="14575" y="14391"/>
                  <a:pt x="14584" y="14248"/>
                </a:cubicBezTo>
                <a:lnTo>
                  <a:pt x="14585" y="14216"/>
                </a:lnTo>
                <a:cubicBezTo>
                  <a:pt x="14586" y="14216"/>
                  <a:pt x="14586" y="14216"/>
                  <a:pt x="14586" y="14216"/>
                </a:cubicBezTo>
                <a:cubicBezTo>
                  <a:pt x="14675" y="12549"/>
                  <a:pt x="15173" y="11222"/>
                  <a:pt x="15809" y="10942"/>
                </a:cubicBezTo>
                <a:lnTo>
                  <a:pt x="15809" y="10936"/>
                </a:lnTo>
                <a:cubicBezTo>
                  <a:pt x="15819" y="10931"/>
                  <a:pt x="15828" y="10927"/>
                  <a:pt x="15838" y="10929"/>
                </a:cubicBezTo>
                <a:cubicBezTo>
                  <a:pt x="15893" y="10903"/>
                  <a:pt x="15950" y="10889"/>
                  <a:pt x="16007" y="10886"/>
                </a:cubicBezTo>
                <a:close/>
                <a:moveTo>
                  <a:pt x="13080" y="10878"/>
                </a:moveTo>
                <a:lnTo>
                  <a:pt x="13110" y="10886"/>
                </a:lnTo>
                <a:cubicBezTo>
                  <a:pt x="13167" y="10889"/>
                  <a:pt x="13224" y="10903"/>
                  <a:pt x="13279" y="10929"/>
                </a:cubicBezTo>
                <a:cubicBezTo>
                  <a:pt x="13289" y="10927"/>
                  <a:pt x="13298" y="10931"/>
                  <a:pt x="13308" y="10936"/>
                </a:cubicBezTo>
                <a:lnTo>
                  <a:pt x="13308" y="10942"/>
                </a:lnTo>
                <a:cubicBezTo>
                  <a:pt x="13944" y="11222"/>
                  <a:pt x="14442" y="12549"/>
                  <a:pt x="14531" y="14216"/>
                </a:cubicBezTo>
                <a:cubicBezTo>
                  <a:pt x="14531" y="14216"/>
                  <a:pt x="14531" y="14216"/>
                  <a:pt x="14532" y="14216"/>
                </a:cubicBezTo>
                <a:lnTo>
                  <a:pt x="14533" y="14248"/>
                </a:lnTo>
                <a:cubicBezTo>
                  <a:pt x="14542" y="14391"/>
                  <a:pt x="14546" y="14536"/>
                  <a:pt x="14546" y="14685"/>
                </a:cubicBezTo>
                <a:cubicBezTo>
                  <a:pt x="14548" y="14711"/>
                  <a:pt x="14548" y="14738"/>
                  <a:pt x="14548" y="14765"/>
                </a:cubicBezTo>
                <a:cubicBezTo>
                  <a:pt x="14548" y="14783"/>
                  <a:pt x="14548" y="14801"/>
                  <a:pt x="14547" y="14819"/>
                </a:cubicBezTo>
                <a:lnTo>
                  <a:pt x="14546" y="14819"/>
                </a:lnTo>
                <a:lnTo>
                  <a:pt x="14546" y="14821"/>
                </a:lnTo>
                <a:lnTo>
                  <a:pt x="14516" y="14813"/>
                </a:lnTo>
                <a:cubicBezTo>
                  <a:pt x="14459" y="14811"/>
                  <a:pt x="14402" y="14797"/>
                  <a:pt x="14347" y="14770"/>
                </a:cubicBezTo>
                <a:cubicBezTo>
                  <a:pt x="14337" y="14772"/>
                  <a:pt x="14328" y="14768"/>
                  <a:pt x="14318" y="14763"/>
                </a:cubicBezTo>
                <a:lnTo>
                  <a:pt x="14318" y="14758"/>
                </a:lnTo>
                <a:cubicBezTo>
                  <a:pt x="13682" y="14477"/>
                  <a:pt x="13184" y="13151"/>
                  <a:pt x="13095" y="11484"/>
                </a:cubicBezTo>
                <a:cubicBezTo>
                  <a:pt x="13095" y="11483"/>
                  <a:pt x="13095" y="11483"/>
                  <a:pt x="13094" y="11483"/>
                </a:cubicBezTo>
                <a:lnTo>
                  <a:pt x="13093" y="11452"/>
                </a:lnTo>
                <a:cubicBezTo>
                  <a:pt x="13084" y="11309"/>
                  <a:pt x="13080" y="11163"/>
                  <a:pt x="13080" y="11015"/>
                </a:cubicBezTo>
                <a:cubicBezTo>
                  <a:pt x="13078" y="10988"/>
                  <a:pt x="13078" y="10961"/>
                  <a:pt x="13078" y="10935"/>
                </a:cubicBezTo>
                <a:lnTo>
                  <a:pt x="13079" y="10881"/>
                </a:lnTo>
                <a:lnTo>
                  <a:pt x="13080" y="10881"/>
                </a:lnTo>
                <a:close/>
                <a:moveTo>
                  <a:pt x="13039" y="10878"/>
                </a:moveTo>
                <a:lnTo>
                  <a:pt x="13040" y="10881"/>
                </a:lnTo>
                <a:lnTo>
                  <a:pt x="13040" y="10881"/>
                </a:lnTo>
                <a:lnTo>
                  <a:pt x="13041" y="10935"/>
                </a:lnTo>
                <a:cubicBezTo>
                  <a:pt x="13041" y="10961"/>
                  <a:pt x="13041" y="10988"/>
                  <a:pt x="13039" y="11015"/>
                </a:cubicBezTo>
                <a:cubicBezTo>
                  <a:pt x="13039" y="11163"/>
                  <a:pt x="13035" y="11309"/>
                  <a:pt x="13026" y="11452"/>
                </a:cubicBezTo>
                <a:lnTo>
                  <a:pt x="13025" y="11483"/>
                </a:lnTo>
                <a:cubicBezTo>
                  <a:pt x="13025" y="11483"/>
                  <a:pt x="13024" y="11483"/>
                  <a:pt x="13024" y="11484"/>
                </a:cubicBezTo>
                <a:cubicBezTo>
                  <a:pt x="12935" y="13151"/>
                  <a:pt x="12437" y="14477"/>
                  <a:pt x="11801" y="14758"/>
                </a:cubicBezTo>
                <a:lnTo>
                  <a:pt x="11801" y="14763"/>
                </a:lnTo>
                <a:cubicBezTo>
                  <a:pt x="11792" y="14768"/>
                  <a:pt x="11782" y="14772"/>
                  <a:pt x="11772" y="14770"/>
                </a:cubicBezTo>
                <a:cubicBezTo>
                  <a:pt x="11717" y="14797"/>
                  <a:pt x="11661" y="14811"/>
                  <a:pt x="11603" y="14813"/>
                </a:cubicBezTo>
                <a:lnTo>
                  <a:pt x="11573" y="14821"/>
                </a:lnTo>
                <a:lnTo>
                  <a:pt x="11573" y="14819"/>
                </a:lnTo>
                <a:lnTo>
                  <a:pt x="11572" y="14819"/>
                </a:lnTo>
                <a:cubicBezTo>
                  <a:pt x="11571" y="14801"/>
                  <a:pt x="11571" y="14783"/>
                  <a:pt x="11571" y="14765"/>
                </a:cubicBezTo>
                <a:cubicBezTo>
                  <a:pt x="11571" y="14738"/>
                  <a:pt x="11571" y="14711"/>
                  <a:pt x="11573" y="14685"/>
                </a:cubicBezTo>
                <a:cubicBezTo>
                  <a:pt x="11573" y="14536"/>
                  <a:pt x="11578" y="14391"/>
                  <a:pt x="11587" y="14248"/>
                </a:cubicBezTo>
                <a:lnTo>
                  <a:pt x="11588" y="14216"/>
                </a:lnTo>
                <a:cubicBezTo>
                  <a:pt x="11588" y="14216"/>
                  <a:pt x="11588" y="14216"/>
                  <a:pt x="11588" y="14216"/>
                </a:cubicBezTo>
                <a:cubicBezTo>
                  <a:pt x="11677" y="12549"/>
                  <a:pt x="12175" y="11222"/>
                  <a:pt x="12811" y="10942"/>
                </a:cubicBezTo>
                <a:lnTo>
                  <a:pt x="12811" y="10936"/>
                </a:lnTo>
                <a:cubicBezTo>
                  <a:pt x="12821" y="10931"/>
                  <a:pt x="12830" y="10927"/>
                  <a:pt x="12840" y="10929"/>
                </a:cubicBezTo>
                <a:cubicBezTo>
                  <a:pt x="12895" y="10903"/>
                  <a:pt x="12952" y="10889"/>
                  <a:pt x="13009" y="10886"/>
                </a:cubicBezTo>
                <a:close/>
                <a:moveTo>
                  <a:pt x="10082" y="10878"/>
                </a:moveTo>
                <a:lnTo>
                  <a:pt x="10112" y="10886"/>
                </a:lnTo>
                <a:cubicBezTo>
                  <a:pt x="10170" y="10889"/>
                  <a:pt x="10226" y="10903"/>
                  <a:pt x="10281" y="10929"/>
                </a:cubicBezTo>
                <a:cubicBezTo>
                  <a:pt x="10291" y="10927"/>
                  <a:pt x="10301" y="10931"/>
                  <a:pt x="10310" y="10936"/>
                </a:cubicBezTo>
                <a:lnTo>
                  <a:pt x="10310" y="10942"/>
                </a:lnTo>
                <a:cubicBezTo>
                  <a:pt x="10946" y="11222"/>
                  <a:pt x="11444" y="12549"/>
                  <a:pt x="11533" y="14216"/>
                </a:cubicBezTo>
                <a:cubicBezTo>
                  <a:pt x="11533" y="14216"/>
                  <a:pt x="11534" y="14216"/>
                  <a:pt x="11534" y="14216"/>
                </a:cubicBezTo>
                <a:lnTo>
                  <a:pt x="11535" y="14248"/>
                </a:lnTo>
                <a:cubicBezTo>
                  <a:pt x="11544" y="14391"/>
                  <a:pt x="11548" y="14536"/>
                  <a:pt x="11548" y="14685"/>
                </a:cubicBezTo>
                <a:cubicBezTo>
                  <a:pt x="11550" y="14711"/>
                  <a:pt x="11550" y="14738"/>
                  <a:pt x="11550" y="14765"/>
                </a:cubicBezTo>
                <a:cubicBezTo>
                  <a:pt x="11550" y="14783"/>
                  <a:pt x="11550" y="14801"/>
                  <a:pt x="11549" y="14819"/>
                </a:cubicBezTo>
                <a:lnTo>
                  <a:pt x="11549" y="14819"/>
                </a:lnTo>
                <a:lnTo>
                  <a:pt x="11548" y="14821"/>
                </a:lnTo>
                <a:lnTo>
                  <a:pt x="11518" y="14813"/>
                </a:lnTo>
                <a:cubicBezTo>
                  <a:pt x="11461" y="14811"/>
                  <a:pt x="11404" y="14797"/>
                  <a:pt x="11349" y="14770"/>
                </a:cubicBezTo>
                <a:cubicBezTo>
                  <a:pt x="11339" y="14772"/>
                  <a:pt x="11330" y="14768"/>
                  <a:pt x="11320" y="14763"/>
                </a:cubicBezTo>
                <a:lnTo>
                  <a:pt x="11320" y="14758"/>
                </a:lnTo>
                <a:cubicBezTo>
                  <a:pt x="10684" y="14477"/>
                  <a:pt x="10186" y="13151"/>
                  <a:pt x="10097" y="11484"/>
                </a:cubicBezTo>
                <a:cubicBezTo>
                  <a:pt x="10097" y="11483"/>
                  <a:pt x="10097" y="11483"/>
                  <a:pt x="10097" y="11483"/>
                </a:cubicBezTo>
                <a:lnTo>
                  <a:pt x="10096" y="11452"/>
                </a:lnTo>
                <a:cubicBezTo>
                  <a:pt x="10087" y="11309"/>
                  <a:pt x="10082" y="11163"/>
                  <a:pt x="10082" y="11015"/>
                </a:cubicBezTo>
                <a:cubicBezTo>
                  <a:pt x="10080" y="10988"/>
                  <a:pt x="10080" y="10961"/>
                  <a:pt x="10080" y="10935"/>
                </a:cubicBezTo>
                <a:lnTo>
                  <a:pt x="10081" y="10881"/>
                </a:lnTo>
                <a:lnTo>
                  <a:pt x="10082" y="10881"/>
                </a:lnTo>
                <a:close/>
                <a:moveTo>
                  <a:pt x="10042" y="10878"/>
                </a:moveTo>
                <a:lnTo>
                  <a:pt x="10042" y="10881"/>
                </a:lnTo>
                <a:lnTo>
                  <a:pt x="10042" y="10881"/>
                </a:lnTo>
                <a:lnTo>
                  <a:pt x="10044" y="10935"/>
                </a:lnTo>
                <a:cubicBezTo>
                  <a:pt x="10044" y="10961"/>
                  <a:pt x="10043" y="10988"/>
                  <a:pt x="10041" y="11015"/>
                </a:cubicBezTo>
                <a:cubicBezTo>
                  <a:pt x="10041" y="11163"/>
                  <a:pt x="10037" y="11309"/>
                  <a:pt x="10028" y="11452"/>
                </a:cubicBezTo>
                <a:lnTo>
                  <a:pt x="10027" y="11483"/>
                </a:lnTo>
                <a:cubicBezTo>
                  <a:pt x="10027" y="11483"/>
                  <a:pt x="10026" y="11483"/>
                  <a:pt x="10026" y="11484"/>
                </a:cubicBezTo>
                <a:cubicBezTo>
                  <a:pt x="9937" y="13151"/>
                  <a:pt x="9439" y="14477"/>
                  <a:pt x="8803" y="14758"/>
                </a:cubicBezTo>
                <a:lnTo>
                  <a:pt x="8803" y="14763"/>
                </a:lnTo>
                <a:cubicBezTo>
                  <a:pt x="8794" y="14768"/>
                  <a:pt x="8784" y="14772"/>
                  <a:pt x="8774" y="14770"/>
                </a:cubicBezTo>
                <a:cubicBezTo>
                  <a:pt x="8719" y="14797"/>
                  <a:pt x="8663" y="14811"/>
                  <a:pt x="8605" y="14813"/>
                </a:cubicBezTo>
                <a:lnTo>
                  <a:pt x="8575" y="14821"/>
                </a:lnTo>
                <a:lnTo>
                  <a:pt x="8575" y="14819"/>
                </a:lnTo>
                <a:lnTo>
                  <a:pt x="8574" y="14819"/>
                </a:lnTo>
                <a:cubicBezTo>
                  <a:pt x="8573" y="14801"/>
                  <a:pt x="8573" y="14783"/>
                  <a:pt x="8573" y="14765"/>
                </a:cubicBezTo>
                <a:cubicBezTo>
                  <a:pt x="8573" y="14738"/>
                  <a:pt x="8573" y="14711"/>
                  <a:pt x="8575" y="14685"/>
                </a:cubicBezTo>
                <a:cubicBezTo>
                  <a:pt x="8575" y="14536"/>
                  <a:pt x="8580" y="14391"/>
                  <a:pt x="8589" y="14248"/>
                </a:cubicBezTo>
                <a:lnTo>
                  <a:pt x="8590" y="14216"/>
                </a:lnTo>
                <a:cubicBezTo>
                  <a:pt x="8590" y="14216"/>
                  <a:pt x="8590" y="14216"/>
                  <a:pt x="8591" y="14216"/>
                </a:cubicBezTo>
                <a:cubicBezTo>
                  <a:pt x="8680" y="12549"/>
                  <a:pt x="9177" y="11222"/>
                  <a:pt x="9813" y="10942"/>
                </a:cubicBezTo>
                <a:lnTo>
                  <a:pt x="9813" y="10936"/>
                </a:lnTo>
                <a:cubicBezTo>
                  <a:pt x="9823" y="10931"/>
                  <a:pt x="9832" y="10927"/>
                  <a:pt x="9842" y="10929"/>
                </a:cubicBezTo>
                <a:cubicBezTo>
                  <a:pt x="9897" y="10903"/>
                  <a:pt x="9954" y="10889"/>
                  <a:pt x="10011" y="10886"/>
                </a:cubicBezTo>
                <a:close/>
                <a:moveTo>
                  <a:pt x="7084" y="10878"/>
                </a:moveTo>
                <a:lnTo>
                  <a:pt x="7114" y="10886"/>
                </a:lnTo>
                <a:cubicBezTo>
                  <a:pt x="7172" y="10889"/>
                  <a:pt x="7228" y="10903"/>
                  <a:pt x="7283" y="10929"/>
                </a:cubicBezTo>
                <a:cubicBezTo>
                  <a:pt x="7293" y="10927"/>
                  <a:pt x="7303" y="10931"/>
                  <a:pt x="7312" y="10936"/>
                </a:cubicBezTo>
                <a:lnTo>
                  <a:pt x="7312" y="10942"/>
                </a:lnTo>
                <a:cubicBezTo>
                  <a:pt x="7948" y="11222"/>
                  <a:pt x="8446" y="12549"/>
                  <a:pt x="8535" y="14216"/>
                </a:cubicBezTo>
                <a:cubicBezTo>
                  <a:pt x="8535" y="14216"/>
                  <a:pt x="8536" y="14216"/>
                  <a:pt x="8536" y="14216"/>
                </a:cubicBezTo>
                <a:lnTo>
                  <a:pt x="8537" y="14248"/>
                </a:lnTo>
                <a:cubicBezTo>
                  <a:pt x="8546" y="14391"/>
                  <a:pt x="8550" y="14536"/>
                  <a:pt x="8550" y="14685"/>
                </a:cubicBezTo>
                <a:cubicBezTo>
                  <a:pt x="8552" y="14711"/>
                  <a:pt x="8553" y="14738"/>
                  <a:pt x="8553" y="14765"/>
                </a:cubicBezTo>
                <a:cubicBezTo>
                  <a:pt x="8553" y="14783"/>
                  <a:pt x="8552" y="14801"/>
                  <a:pt x="8551" y="14819"/>
                </a:cubicBezTo>
                <a:lnTo>
                  <a:pt x="8551" y="14819"/>
                </a:lnTo>
                <a:lnTo>
                  <a:pt x="8551" y="14821"/>
                </a:lnTo>
                <a:lnTo>
                  <a:pt x="8520" y="14813"/>
                </a:lnTo>
                <a:cubicBezTo>
                  <a:pt x="8463" y="14811"/>
                  <a:pt x="8406" y="14797"/>
                  <a:pt x="8351" y="14770"/>
                </a:cubicBezTo>
                <a:cubicBezTo>
                  <a:pt x="8341" y="14772"/>
                  <a:pt x="8332" y="14768"/>
                  <a:pt x="8322" y="14763"/>
                </a:cubicBezTo>
                <a:lnTo>
                  <a:pt x="8322" y="14758"/>
                </a:lnTo>
                <a:cubicBezTo>
                  <a:pt x="7686" y="14477"/>
                  <a:pt x="7189" y="13151"/>
                  <a:pt x="7099" y="11484"/>
                </a:cubicBezTo>
                <a:cubicBezTo>
                  <a:pt x="7099" y="11483"/>
                  <a:pt x="7099" y="11483"/>
                  <a:pt x="7099" y="11483"/>
                </a:cubicBezTo>
                <a:lnTo>
                  <a:pt x="7098" y="11452"/>
                </a:lnTo>
                <a:cubicBezTo>
                  <a:pt x="7089" y="11309"/>
                  <a:pt x="7084" y="11163"/>
                  <a:pt x="7084" y="11015"/>
                </a:cubicBezTo>
                <a:cubicBezTo>
                  <a:pt x="7082" y="10988"/>
                  <a:pt x="7082" y="10961"/>
                  <a:pt x="7082" y="10935"/>
                </a:cubicBezTo>
                <a:lnTo>
                  <a:pt x="7083" y="10881"/>
                </a:lnTo>
                <a:lnTo>
                  <a:pt x="7084" y="10881"/>
                </a:lnTo>
                <a:close/>
                <a:moveTo>
                  <a:pt x="7044" y="10878"/>
                </a:moveTo>
                <a:lnTo>
                  <a:pt x="7044" y="10881"/>
                </a:lnTo>
                <a:lnTo>
                  <a:pt x="7045" y="10881"/>
                </a:lnTo>
                <a:lnTo>
                  <a:pt x="7046" y="10935"/>
                </a:lnTo>
                <a:cubicBezTo>
                  <a:pt x="7046" y="10961"/>
                  <a:pt x="7046" y="10988"/>
                  <a:pt x="7043" y="11015"/>
                </a:cubicBezTo>
                <a:cubicBezTo>
                  <a:pt x="7043" y="11163"/>
                  <a:pt x="7039" y="11309"/>
                  <a:pt x="7030" y="11452"/>
                </a:cubicBezTo>
                <a:lnTo>
                  <a:pt x="7029" y="11483"/>
                </a:lnTo>
                <a:cubicBezTo>
                  <a:pt x="7029" y="11483"/>
                  <a:pt x="7028" y="11483"/>
                  <a:pt x="7028" y="11484"/>
                </a:cubicBezTo>
                <a:cubicBezTo>
                  <a:pt x="6939" y="13151"/>
                  <a:pt x="6441" y="14477"/>
                  <a:pt x="5805" y="14758"/>
                </a:cubicBezTo>
                <a:lnTo>
                  <a:pt x="5805" y="14763"/>
                </a:lnTo>
                <a:cubicBezTo>
                  <a:pt x="5796" y="14768"/>
                  <a:pt x="5786" y="14772"/>
                  <a:pt x="5776" y="14770"/>
                </a:cubicBezTo>
                <a:cubicBezTo>
                  <a:pt x="5721" y="14797"/>
                  <a:pt x="5665" y="14811"/>
                  <a:pt x="5607" y="14813"/>
                </a:cubicBezTo>
                <a:lnTo>
                  <a:pt x="5577" y="14821"/>
                </a:lnTo>
                <a:lnTo>
                  <a:pt x="5577" y="14819"/>
                </a:lnTo>
                <a:lnTo>
                  <a:pt x="5576" y="14819"/>
                </a:lnTo>
                <a:cubicBezTo>
                  <a:pt x="5575" y="14801"/>
                  <a:pt x="5575" y="14783"/>
                  <a:pt x="5575" y="14765"/>
                </a:cubicBezTo>
                <a:cubicBezTo>
                  <a:pt x="5575" y="14738"/>
                  <a:pt x="5575" y="14711"/>
                  <a:pt x="5578" y="14685"/>
                </a:cubicBezTo>
                <a:cubicBezTo>
                  <a:pt x="5577" y="14536"/>
                  <a:pt x="5582" y="14391"/>
                  <a:pt x="5591" y="14248"/>
                </a:cubicBezTo>
                <a:lnTo>
                  <a:pt x="5592" y="14216"/>
                </a:lnTo>
                <a:cubicBezTo>
                  <a:pt x="5592" y="14216"/>
                  <a:pt x="5592" y="14216"/>
                  <a:pt x="5593" y="14216"/>
                </a:cubicBezTo>
                <a:cubicBezTo>
                  <a:pt x="5682" y="12549"/>
                  <a:pt x="6180" y="11222"/>
                  <a:pt x="6815" y="10942"/>
                </a:cubicBezTo>
                <a:lnTo>
                  <a:pt x="6816" y="10936"/>
                </a:lnTo>
                <a:cubicBezTo>
                  <a:pt x="6825" y="10931"/>
                  <a:pt x="6834" y="10927"/>
                  <a:pt x="6844" y="10929"/>
                </a:cubicBezTo>
                <a:cubicBezTo>
                  <a:pt x="6900" y="10903"/>
                  <a:pt x="6956" y="10889"/>
                  <a:pt x="7013" y="10886"/>
                </a:cubicBezTo>
                <a:close/>
                <a:moveTo>
                  <a:pt x="4086" y="10878"/>
                </a:moveTo>
                <a:lnTo>
                  <a:pt x="4116" y="10886"/>
                </a:lnTo>
                <a:cubicBezTo>
                  <a:pt x="4174" y="10889"/>
                  <a:pt x="4230" y="10903"/>
                  <a:pt x="4285" y="10929"/>
                </a:cubicBezTo>
                <a:cubicBezTo>
                  <a:pt x="4295" y="10927"/>
                  <a:pt x="4305" y="10931"/>
                  <a:pt x="4314" y="10936"/>
                </a:cubicBezTo>
                <a:lnTo>
                  <a:pt x="4314" y="10942"/>
                </a:lnTo>
                <a:cubicBezTo>
                  <a:pt x="4950" y="11222"/>
                  <a:pt x="5448" y="12549"/>
                  <a:pt x="5537" y="14216"/>
                </a:cubicBezTo>
                <a:cubicBezTo>
                  <a:pt x="5537" y="14216"/>
                  <a:pt x="5538" y="14216"/>
                  <a:pt x="5538" y="14216"/>
                </a:cubicBezTo>
                <a:lnTo>
                  <a:pt x="5539" y="14248"/>
                </a:lnTo>
                <a:cubicBezTo>
                  <a:pt x="5548" y="14391"/>
                  <a:pt x="5552" y="14536"/>
                  <a:pt x="5552" y="14685"/>
                </a:cubicBezTo>
                <a:cubicBezTo>
                  <a:pt x="5555" y="14711"/>
                  <a:pt x="5555" y="14738"/>
                  <a:pt x="5555" y="14765"/>
                </a:cubicBezTo>
                <a:cubicBezTo>
                  <a:pt x="5555" y="14783"/>
                  <a:pt x="5555" y="14801"/>
                  <a:pt x="5554" y="14819"/>
                </a:cubicBezTo>
                <a:lnTo>
                  <a:pt x="5553" y="14819"/>
                </a:lnTo>
                <a:lnTo>
                  <a:pt x="5553" y="14821"/>
                </a:lnTo>
                <a:lnTo>
                  <a:pt x="5522" y="14813"/>
                </a:lnTo>
                <a:cubicBezTo>
                  <a:pt x="5465" y="14811"/>
                  <a:pt x="5408" y="14797"/>
                  <a:pt x="5353" y="14770"/>
                </a:cubicBezTo>
                <a:cubicBezTo>
                  <a:pt x="5343" y="14772"/>
                  <a:pt x="5334" y="14768"/>
                  <a:pt x="5325" y="14763"/>
                </a:cubicBezTo>
                <a:lnTo>
                  <a:pt x="5324" y="14758"/>
                </a:lnTo>
                <a:cubicBezTo>
                  <a:pt x="4689" y="14477"/>
                  <a:pt x="4191" y="13151"/>
                  <a:pt x="4102" y="11484"/>
                </a:cubicBezTo>
                <a:cubicBezTo>
                  <a:pt x="4101" y="11483"/>
                  <a:pt x="4101" y="11483"/>
                  <a:pt x="4101" y="11483"/>
                </a:cubicBezTo>
                <a:lnTo>
                  <a:pt x="4100" y="11452"/>
                </a:lnTo>
                <a:cubicBezTo>
                  <a:pt x="4091" y="11309"/>
                  <a:pt x="4086" y="11163"/>
                  <a:pt x="4087" y="11015"/>
                </a:cubicBezTo>
                <a:cubicBezTo>
                  <a:pt x="4084" y="10988"/>
                  <a:pt x="4084" y="10961"/>
                  <a:pt x="4084" y="10935"/>
                </a:cubicBezTo>
                <a:lnTo>
                  <a:pt x="4085" y="10881"/>
                </a:lnTo>
                <a:lnTo>
                  <a:pt x="4086" y="10881"/>
                </a:lnTo>
                <a:close/>
                <a:moveTo>
                  <a:pt x="4046" y="10878"/>
                </a:moveTo>
                <a:lnTo>
                  <a:pt x="4046" y="10881"/>
                </a:lnTo>
                <a:lnTo>
                  <a:pt x="4047" y="10881"/>
                </a:lnTo>
                <a:lnTo>
                  <a:pt x="4048" y="10935"/>
                </a:lnTo>
                <a:cubicBezTo>
                  <a:pt x="4048" y="10961"/>
                  <a:pt x="4048" y="10988"/>
                  <a:pt x="4045" y="11015"/>
                </a:cubicBezTo>
                <a:cubicBezTo>
                  <a:pt x="4045" y="11163"/>
                  <a:pt x="4041" y="11309"/>
                  <a:pt x="4032" y="11452"/>
                </a:cubicBezTo>
                <a:lnTo>
                  <a:pt x="4031" y="11483"/>
                </a:lnTo>
                <a:cubicBezTo>
                  <a:pt x="4031" y="11483"/>
                  <a:pt x="4031" y="11483"/>
                  <a:pt x="4030" y="11484"/>
                </a:cubicBezTo>
                <a:cubicBezTo>
                  <a:pt x="3941" y="13151"/>
                  <a:pt x="3443" y="14477"/>
                  <a:pt x="2807" y="14758"/>
                </a:cubicBezTo>
                <a:lnTo>
                  <a:pt x="2807" y="14763"/>
                </a:lnTo>
                <a:cubicBezTo>
                  <a:pt x="2798" y="14768"/>
                  <a:pt x="2788" y="14772"/>
                  <a:pt x="2779" y="14770"/>
                </a:cubicBezTo>
                <a:cubicBezTo>
                  <a:pt x="2723" y="14797"/>
                  <a:pt x="2667" y="14811"/>
                  <a:pt x="2609" y="14813"/>
                </a:cubicBezTo>
                <a:lnTo>
                  <a:pt x="2579" y="14821"/>
                </a:lnTo>
                <a:lnTo>
                  <a:pt x="2579" y="14819"/>
                </a:lnTo>
                <a:lnTo>
                  <a:pt x="2578" y="14819"/>
                </a:lnTo>
                <a:cubicBezTo>
                  <a:pt x="2577" y="14801"/>
                  <a:pt x="2577" y="14783"/>
                  <a:pt x="2577" y="14765"/>
                </a:cubicBezTo>
                <a:cubicBezTo>
                  <a:pt x="2577" y="14738"/>
                  <a:pt x="2577" y="14711"/>
                  <a:pt x="2580" y="14685"/>
                </a:cubicBezTo>
                <a:cubicBezTo>
                  <a:pt x="2580" y="14536"/>
                  <a:pt x="2584" y="14391"/>
                  <a:pt x="2593" y="14248"/>
                </a:cubicBezTo>
                <a:lnTo>
                  <a:pt x="2594" y="14216"/>
                </a:lnTo>
                <a:cubicBezTo>
                  <a:pt x="2594" y="14216"/>
                  <a:pt x="2594" y="14216"/>
                  <a:pt x="2595" y="14216"/>
                </a:cubicBezTo>
                <a:cubicBezTo>
                  <a:pt x="2684" y="12549"/>
                  <a:pt x="3182" y="11222"/>
                  <a:pt x="3817" y="10942"/>
                </a:cubicBezTo>
                <a:lnTo>
                  <a:pt x="3818" y="10936"/>
                </a:lnTo>
                <a:cubicBezTo>
                  <a:pt x="3827" y="10931"/>
                  <a:pt x="3836" y="10927"/>
                  <a:pt x="3846" y="10929"/>
                </a:cubicBezTo>
                <a:cubicBezTo>
                  <a:pt x="3902" y="10903"/>
                  <a:pt x="3958" y="10889"/>
                  <a:pt x="4015" y="10886"/>
                </a:cubicBezTo>
                <a:close/>
                <a:moveTo>
                  <a:pt x="1088" y="10878"/>
                </a:moveTo>
                <a:lnTo>
                  <a:pt x="1118" y="10886"/>
                </a:lnTo>
                <a:cubicBezTo>
                  <a:pt x="1176" y="10889"/>
                  <a:pt x="1232" y="10903"/>
                  <a:pt x="1288" y="10929"/>
                </a:cubicBezTo>
                <a:cubicBezTo>
                  <a:pt x="1297" y="10927"/>
                  <a:pt x="1307" y="10931"/>
                  <a:pt x="1316" y="10936"/>
                </a:cubicBezTo>
                <a:lnTo>
                  <a:pt x="1316" y="10942"/>
                </a:lnTo>
                <a:cubicBezTo>
                  <a:pt x="1952" y="11222"/>
                  <a:pt x="2450" y="12549"/>
                  <a:pt x="2539" y="14216"/>
                </a:cubicBezTo>
                <a:cubicBezTo>
                  <a:pt x="2540" y="14216"/>
                  <a:pt x="2540" y="14216"/>
                  <a:pt x="2540" y="14216"/>
                </a:cubicBezTo>
                <a:lnTo>
                  <a:pt x="2541" y="14248"/>
                </a:lnTo>
                <a:cubicBezTo>
                  <a:pt x="2550" y="14391"/>
                  <a:pt x="2554" y="14536"/>
                  <a:pt x="2554" y="14685"/>
                </a:cubicBezTo>
                <a:cubicBezTo>
                  <a:pt x="2557" y="14711"/>
                  <a:pt x="2557" y="14738"/>
                  <a:pt x="2557" y="14765"/>
                </a:cubicBezTo>
                <a:cubicBezTo>
                  <a:pt x="2557" y="14783"/>
                  <a:pt x="2557" y="14801"/>
                  <a:pt x="2556" y="14819"/>
                </a:cubicBezTo>
                <a:lnTo>
                  <a:pt x="2555" y="14819"/>
                </a:lnTo>
                <a:lnTo>
                  <a:pt x="2555" y="14821"/>
                </a:lnTo>
                <a:lnTo>
                  <a:pt x="2524" y="14813"/>
                </a:lnTo>
                <a:cubicBezTo>
                  <a:pt x="2467" y="14811"/>
                  <a:pt x="2411" y="14797"/>
                  <a:pt x="2355" y="14770"/>
                </a:cubicBezTo>
                <a:cubicBezTo>
                  <a:pt x="2345" y="14772"/>
                  <a:pt x="2336" y="14768"/>
                  <a:pt x="2327" y="14763"/>
                </a:cubicBezTo>
                <a:lnTo>
                  <a:pt x="2326" y="14758"/>
                </a:lnTo>
                <a:cubicBezTo>
                  <a:pt x="1691" y="14477"/>
                  <a:pt x="1193" y="13151"/>
                  <a:pt x="1104" y="11484"/>
                </a:cubicBezTo>
                <a:cubicBezTo>
                  <a:pt x="1103" y="11483"/>
                  <a:pt x="1103" y="11483"/>
                  <a:pt x="1103" y="11483"/>
                </a:cubicBezTo>
                <a:lnTo>
                  <a:pt x="1102" y="11452"/>
                </a:lnTo>
                <a:cubicBezTo>
                  <a:pt x="1093" y="11309"/>
                  <a:pt x="1089" y="11163"/>
                  <a:pt x="1089" y="11015"/>
                </a:cubicBezTo>
                <a:cubicBezTo>
                  <a:pt x="1086" y="10988"/>
                  <a:pt x="1086" y="10961"/>
                  <a:pt x="1086" y="10935"/>
                </a:cubicBezTo>
                <a:lnTo>
                  <a:pt x="1087" y="10881"/>
                </a:lnTo>
                <a:lnTo>
                  <a:pt x="1088" y="10881"/>
                </a:lnTo>
                <a:close/>
                <a:moveTo>
                  <a:pt x="1048" y="10878"/>
                </a:moveTo>
                <a:lnTo>
                  <a:pt x="1048" y="10881"/>
                </a:lnTo>
                <a:lnTo>
                  <a:pt x="1049" y="10881"/>
                </a:lnTo>
                <a:lnTo>
                  <a:pt x="1050" y="10935"/>
                </a:lnTo>
                <a:cubicBezTo>
                  <a:pt x="1050" y="10961"/>
                  <a:pt x="1050" y="10988"/>
                  <a:pt x="1047" y="11015"/>
                </a:cubicBezTo>
                <a:cubicBezTo>
                  <a:pt x="1047" y="11163"/>
                  <a:pt x="1043" y="11309"/>
                  <a:pt x="1034" y="11452"/>
                </a:cubicBezTo>
                <a:lnTo>
                  <a:pt x="1033" y="11483"/>
                </a:lnTo>
                <a:cubicBezTo>
                  <a:pt x="1033" y="11483"/>
                  <a:pt x="1033" y="11483"/>
                  <a:pt x="1032" y="11484"/>
                </a:cubicBezTo>
                <a:cubicBezTo>
                  <a:pt x="952" y="12979"/>
                  <a:pt x="543" y="14201"/>
                  <a:pt x="0" y="14632"/>
                </a:cubicBezTo>
                <a:lnTo>
                  <a:pt x="0" y="14007"/>
                </a:lnTo>
                <a:cubicBezTo>
                  <a:pt x="406" y="13615"/>
                  <a:pt x="713" y="12692"/>
                  <a:pt x="796" y="11563"/>
                </a:cubicBezTo>
                <a:cubicBezTo>
                  <a:pt x="459" y="11756"/>
                  <a:pt x="173" y="12300"/>
                  <a:pt x="0" y="13046"/>
                </a:cubicBezTo>
                <a:lnTo>
                  <a:pt x="0" y="12069"/>
                </a:lnTo>
                <a:cubicBezTo>
                  <a:pt x="215" y="11488"/>
                  <a:pt x="500" y="11083"/>
                  <a:pt x="820" y="10942"/>
                </a:cubicBezTo>
                <a:lnTo>
                  <a:pt x="820" y="10936"/>
                </a:lnTo>
                <a:cubicBezTo>
                  <a:pt x="829" y="10931"/>
                  <a:pt x="839" y="10927"/>
                  <a:pt x="848" y="10929"/>
                </a:cubicBezTo>
                <a:cubicBezTo>
                  <a:pt x="904" y="10903"/>
                  <a:pt x="960" y="10889"/>
                  <a:pt x="1018" y="10886"/>
                </a:cubicBezTo>
                <a:close/>
                <a:moveTo>
                  <a:pt x="20290" y="7597"/>
                </a:moveTo>
                <a:cubicBezTo>
                  <a:pt x="19803" y="7874"/>
                  <a:pt x="19422" y="8881"/>
                  <a:pt x="19328" y="10151"/>
                </a:cubicBezTo>
                <a:cubicBezTo>
                  <a:pt x="19815" y="9874"/>
                  <a:pt x="20196" y="8867"/>
                  <a:pt x="20290" y="7597"/>
                </a:cubicBezTo>
                <a:close/>
                <a:moveTo>
                  <a:pt x="17821" y="7597"/>
                </a:moveTo>
                <a:cubicBezTo>
                  <a:pt x="17915" y="8867"/>
                  <a:pt x="18296" y="9874"/>
                  <a:pt x="18783" y="10151"/>
                </a:cubicBezTo>
                <a:cubicBezTo>
                  <a:pt x="18689" y="8881"/>
                  <a:pt x="18308" y="7874"/>
                  <a:pt x="17821" y="7597"/>
                </a:cubicBezTo>
                <a:close/>
                <a:moveTo>
                  <a:pt x="17292" y="7597"/>
                </a:moveTo>
                <a:cubicBezTo>
                  <a:pt x="16805" y="7874"/>
                  <a:pt x="16424" y="8881"/>
                  <a:pt x="16330" y="10151"/>
                </a:cubicBezTo>
                <a:cubicBezTo>
                  <a:pt x="16817" y="9874"/>
                  <a:pt x="17198" y="8867"/>
                  <a:pt x="17292" y="7597"/>
                </a:cubicBezTo>
                <a:close/>
                <a:moveTo>
                  <a:pt x="14823" y="7597"/>
                </a:moveTo>
                <a:cubicBezTo>
                  <a:pt x="14917" y="8867"/>
                  <a:pt x="15298" y="9874"/>
                  <a:pt x="15785" y="10151"/>
                </a:cubicBezTo>
                <a:cubicBezTo>
                  <a:pt x="15691" y="8881"/>
                  <a:pt x="15310" y="7874"/>
                  <a:pt x="14823" y="7597"/>
                </a:cubicBezTo>
                <a:close/>
                <a:moveTo>
                  <a:pt x="14294" y="7597"/>
                </a:moveTo>
                <a:cubicBezTo>
                  <a:pt x="13807" y="7874"/>
                  <a:pt x="13426" y="8881"/>
                  <a:pt x="13332" y="10151"/>
                </a:cubicBezTo>
                <a:cubicBezTo>
                  <a:pt x="13819" y="9874"/>
                  <a:pt x="14200" y="8867"/>
                  <a:pt x="14294" y="7597"/>
                </a:cubicBezTo>
                <a:close/>
                <a:moveTo>
                  <a:pt x="11825" y="7597"/>
                </a:moveTo>
                <a:cubicBezTo>
                  <a:pt x="11919" y="8867"/>
                  <a:pt x="12300" y="9874"/>
                  <a:pt x="12787" y="10151"/>
                </a:cubicBezTo>
                <a:cubicBezTo>
                  <a:pt x="12693" y="8881"/>
                  <a:pt x="12312" y="7874"/>
                  <a:pt x="11825" y="7597"/>
                </a:cubicBezTo>
                <a:close/>
                <a:moveTo>
                  <a:pt x="11296" y="7597"/>
                </a:moveTo>
                <a:cubicBezTo>
                  <a:pt x="10809" y="7874"/>
                  <a:pt x="10428" y="8881"/>
                  <a:pt x="10334" y="10151"/>
                </a:cubicBezTo>
                <a:cubicBezTo>
                  <a:pt x="10821" y="9874"/>
                  <a:pt x="11202" y="8867"/>
                  <a:pt x="11296" y="7597"/>
                </a:cubicBezTo>
                <a:close/>
                <a:moveTo>
                  <a:pt x="8827" y="7597"/>
                </a:moveTo>
                <a:cubicBezTo>
                  <a:pt x="8921" y="8867"/>
                  <a:pt x="9302" y="9874"/>
                  <a:pt x="9790" y="10151"/>
                </a:cubicBezTo>
                <a:cubicBezTo>
                  <a:pt x="9695" y="8881"/>
                  <a:pt x="9315" y="7874"/>
                  <a:pt x="8827" y="7597"/>
                </a:cubicBezTo>
                <a:close/>
                <a:moveTo>
                  <a:pt x="8299" y="7597"/>
                </a:moveTo>
                <a:cubicBezTo>
                  <a:pt x="7811" y="7874"/>
                  <a:pt x="7430" y="8881"/>
                  <a:pt x="7336" y="10151"/>
                </a:cubicBezTo>
                <a:cubicBezTo>
                  <a:pt x="7824" y="9874"/>
                  <a:pt x="8204" y="8867"/>
                  <a:pt x="8299" y="7597"/>
                </a:cubicBezTo>
                <a:close/>
                <a:moveTo>
                  <a:pt x="5829" y="7597"/>
                </a:moveTo>
                <a:cubicBezTo>
                  <a:pt x="5923" y="8867"/>
                  <a:pt x="6304" y="9874"/>
                  <a:pt x="6792" y="10151"/>
                </a:cubicBezTo>
                <a:cubicBezTo>
                  <a:pt x="6697" y="8881"/>
                  <a:pt x="6317" y="7874"/>
                  <a:pt x="5829" y="7597"/>
                </a:cubicBezTo>
                <a:close/>
                <a:moveTo>
                  <a:pt x="5301" y="7597"/>
                </a:moveTo>
                <a:cubicBezTo>
                  <a:pt x="4813" y="7874"/>
                  <a:pt x="4432" y="8881"/>
                  <a:pt x="4338" y="10151"/>
                </a:cubicBezTo>
                <a:cubicBezTo>
                  <a:pt x="4826" y="9874"/>
                  <a:pt x="5206" y="8867"/>
                  <a:pt x="5301" y="7597"/>
                </a:cubicBezTo>
                <a:close/>
                <a:moveTo>
                  <a:pt x="2831" y="7597"/>
                </a:moveTo>
                <a:cubicBezTo>
                  <a:pt x="2926" y="8867"/>
                  <a:pt x="3306" y="9874"/>
                  <a:pt x="3794" y="10151"/>
                </a:cubicBezTo>
                <a:cubicBezTo>
                  <a:pt x="3699" y="8881"/>
                  <a:pt x="3319" y="7874"/>
                  <a:pt x="2831" y="7597"/>
                </a:cubicBezTo>
                <a:close/>
                <a:moveTo>
                  <a:pt x="2303" y="7597"/>
                </a:moveTo>
                <a:cubicBezTo>
                  <a:pt x="1815" y="7874"/>
                  <a:pt x="1435" y="8881"/>
                  <a:pt x="1340" y="10151"/>
                </a:cubicBezTo>
                <a:cubicBezTo>
                  <a:pt x="1828" y="9874"/>
                  <a:pt x="2208" y="8867"/>
                  <a:pt x="2303" y="7597"/>
                </a:cubicBezTo>
                <a:close/>
                <a:moveTo>
                  <a:pt x="0" y="7106"/>
                </a:moveTo>
                <a:cubicBezTo>
                  <a:pt x="543" y="7533"/>
                  <a:pt x="952" y="8745"/>
                  <a:pt x="1032" y="10230"/>
                </a:cubicBezTo>
                <a:cubicBezTo>
                  <a:pt x="1033" y="10230"/>
                  <a:pt x="1033" y="10230"/>
                  <a:pt x="1033" y="10230"/>
                </a:cubicBezTo>
                <a:lnTo>
                  <a:pt x="1034" y="10261"/>
                </a:lnTo>
                <a:cubicBezTo>
                  <a:pt x="1043" y="10403"/>
                  <a:pt x="1047" y="10548"/>
                  <a:pt x="1047" y="10695"/>
                </a:cubicBezTo>
                <a:cubicBezTo>
                  <a:pt x="1050" y="10721"/>
                  <a:pt x="1050" y="10748"/>
                  <a:pt x="1050" y="10774"/>
                </a:cubicBezTo>
                <a:cubicBezTo>
                  <a:pt x="1050" y="10792"/>
                  <a:pt x="1050" y="10810"/>
                  <a:pt x="1049" y="10828"/>
                </a:cubicBezTo>
                <a:lnTo>
                  <a:pt x="1048" y="10828"/>
                </a:lnTo>
                <a:lnTo>
                  <a:pt x="1048" y="10830"/>
                </a:lnTo>
                <a:lnTo>
                  <a:pt x="1018" y="10822"/>
                </a:lnTo>
                <a:cubicBezTo>
                  <a:pt x="960" y="10820"/>
                  <a:pt x="904" y="10806"/>
                  <a:pt x="848" y="10780"/>
                </a:cubicBezTo>
                <a:cubicBezTo>
                  <a:pt x="839" y="10782"/>
                  <a:pt x="829" y="10777"/>
                  <a:pt x="820" y="10773"/>
                </a:cubicBezTo>
                <a:lnTo>
                  <a:pt x="820" y="10767"/>
                </a:lnTo>
                <a:cubicBezTo>
                  <a:pt x="500" y="10627"/>
                  <a:pt x="215" y="10225"/>
                  <a:pt x="0" y="9649"/>
                </a:cubicBezTo>
                <a:lnTo>
                  <a:pt x="0" y="8680"/>
                </a:lnTo>
                <a:cubicBezTo>
                  <a:pt x="173" y="9419"/>
                  <a:pt x="459" y="9959"/>
                  <a:pt x="796" y="10151"/>
                </a:cubicBezTo>
                <a:cubicBezTo>
                  <a:pt x="713" y="9030"/>
                  <a:pt x="406" y="8114"/>
                  <a:pt x="0" y="7726"/>
                </a:cubicBezTo>
                <a:close/>
                <a:moveTo>
                  <a:pt x="20567" y="6918"/>
                </a:moveTo>
                <a:lnTo>
                  <a:pt x="20597" y="6926"/>
                </a:lnTo>
                <a:cubicBezTo>
                  <a:pt x="20654" y="6928"/>
                  <a:pt x="20711" y="6942"/>
                  <a:pt x="20766" y="6968"/>
                </a:cubicBezTo>
                <a:cubicBezTo>
                  <a:pt x="20776" y="6967"/>
                  <a:pt x="20785" y="6971"/>
                  <a:pt x="20795" y="6976"/>
                </a:cubicBezTo>
                <a:lnTo>
                  <a:pt x="20795" y="6981"/>
                </a:lnTo>
                <a:cubicBezTo>
                  <a:pt x="21108" y="7118"/>
                  <a:pt x="21387" y="7506"/>
                  <a:pt x="21600" y="8064"/>
                </a:cubicBezTo>
                <a:lnTo>
                  <a:pt x="21600" y="9009"/>
                </a:lnTo>
                <a:cubicBezTo>
                  <a:pt x="21426" y="8300"/>
                  <a:pt x="21146" y="7784"/>
                  <a:pt x="20819" y="7597"/>
                </a:cubicBezTo>
                <a:cubicBezTo>
                  <a:pt x="20901" y="8705"/>
                  <a:pt x="21201" y="9612"/>
                  <a:pt x="21600" y="10009"/>
                </a:cubicBezTo>
                <a:lnTo>
                  <a:pt x="21600" y="10633"/>
                </a:lnTo>
                <a:cubicBezTo>
                  <a:pt x="21064" y="10194"/>
                  <a:pt x="20661" y="8990"/>
                  <a:pt x="20582" y="7519"/>
                </a:cubicBezTo>
                <a:cubicBezTo>
                  <a:pt x="20582" y="7519"/>
                  <a:pt x="20582" y="7519"/>
                  <a:pt x="20581" y="7519"/>
                </a:cubicBezTo>
                <a:lnTo>
                  <a:pt x="20580" y="7487"/>
                </a:lnTo>
                <a:cubicBezTo>
                  <a:pt x="20571" y="7345"/>
                  <a:pt x="20567" y="7201"/>
                  <a:pt x="20567" y="7054"/>
                </a:cubicBezTo>
                <a:cubicBezTo>
                  <a:pt x="20565" y="7027"/>
                  <a:pt x="20565" y="7001"/>
                  <a:pt x="20565" y="6974"/>
                </a:cubicBezTo>
                <a:lnTo>
                  <a:pt x="20566" y="6921"/>
                </a:lnTo>
                <a:lnTo>
                  <a:pt x="20567" y="6921"/>
                </a:lnTo>
                <a:close/>
                <a:moveTo>
                  <a:pt x="20542" y="6918"/>
                </a:moveTo>
                <a:lnTo>
                  <a:pt x="20542" y="6921"/>
                </a:lnTo>
                <a:lnTo>
                  <a:pt x="20543" y="6921"/>
                </a:lnTo>
                <a:lnTo>
                  <a:pt x="20544" y="6974"/>
                </a:lnTo>
                <a:cubicBezTo>
                  <a:pt x="20544" y="7001"/>
                  <a:pt x="20544" y="7027"/>
                  <a:pt x="20542" y="7054"/>
                </a:cubicBezTo>
                <a:cubicBezTo>
                  <a:pt x="20542" y="7201"/>
                  <a:pt x="20537" y="7345"/>
                  <a:pt x="20528" y="7487"/>
                </a:cubicBezTo>
                <a:lnTo>
                  <a:pt x="20528" y="7519"/>
                </a:lnTo>
                <a:cubicBezTo>
                  <a:pt x="20527" y="7519"/>
                  <a:pt x="20527" y="7519"/>
                  <a:pt x="20527" y="7519"/>
                </a:cubicBezTo>
                <a:cubicBezTo>
                  <a:pt x="20438" y="9173"/>
                  <a:pt x="19940" y="10489"/>
                  <a:pt x="19304" y="10767"/>
                </a:cubicBezTo>
                <a:lnTo>
                  <a:pt x="19304" y="10773"/>
                </a:lnTo>
                <a:cubicBezTo>
                  <a:pt x="19294" y="10777"/>
                  <a:pt x="19285" y="10782"/>
                  <a:pt x="19275" y="10780"/>
                </a:cubicBezTo>
                <a:cubicBezTo>
                  <a:pt x="19220" y="10806"/>
                  <a:pt x="19163" y="10820"/>
                  <a:pt x="19106" y="10822"/>
                </a:cubicBezTo>
                <a:lnTo>
                  <a:pt x="19076" y="10830"/>
                </a:lnTo>
                <a:lnTo>
                  <a:pt x="19076" y="10828"/>
                </a:lnTo>
                <a:lnTo>
                  <a:pt x="19075" y="10828"/>
                </a:lnTo>
                <a:cubicBezTo>
                  <a:pt x="19074" y="10810"/>
                  <a:pt x="19074" y="10792"/>
                  <a:pt x="19074" y="10774"/>
                </a:cubicBezTo>
                <a:cubicBezTo>
                  <a:pt x="19074" y="10748"/>
                  <a:pt x="19074" y="10721"/>
                  <a:pt x="19076" y="10695"/>
                </a:cubicBezTo>
                <a:cubicBezTo>
                  <a:pt x="19076" y="10548"/>
                  <a:pt x="19080" y="10403"/>
                  <a:pt x="19089" y="10261"/>
                </a:cubicBezTo>
                <a:lnTo>
                  <a:pt x="19090" y="10230"/>
                </a:lnTo>
                <a:cubicBezTo>
                  <a:pt x="19091" y="10230"/>
                  <a:pt x="19091" y="10230"/>
                  <a:pt x="19091" y="10230"/>
                </a:cubicBezTo>
                <a:cubicBezTo>
                  <a:pt x="19180" y="8576"/>
                  <a:pt x="19678" y="7260"/>
                  <a:pt x="20314" y="6981"/>
                </a:cubicBezTo>
                <a:lnTo>
                  <a:pt x="20314" y="6976"/>
                </a:lnTo>
                <a:cubicBezTo>
                  <a:pt x="20323" y="6971"/>
                  <a:pt x="20333" y="6967"/>
                  <a:pt x="20343" y="6968"/>
                </a:cubicBezTo>
                <a:cubicBezTo>
                  <a:pt x="20398" y="6942"/>
                  <a:pt x="20455" y="6928"/>
                  <a:pt x="20512" y="6926"/>
                </a:cubicBezTo>
                <a:close/>
                <a:moveTo>
                  <a:pt x="17569" y="6918"/>
                </a:moveTo>
                <a:lnTo>
                  <a:pt x="17599" y="6926"/>
                </a:lnTo>
                <a:cubicBezTo>
                  <a:pt x="17656" y="6928"/>
                  <a:pt x="17713" y="6942"/>
                  <a:pt x="17768" y="6968"/>
                </a:cubicBezTo>
                <a:cubicBezTo>
                  <a:pt x="17778" y="6967"/>
                  <a:pt x="17787" y="6971"/>
                  <a:pt x="17797" y="6976"/>
                </a:cubicBezTo>
                <a:lnTo>
                  <a:pt x="17797" y="6981"/>
                </a:lnTo>
                <a:cubicBezTo>
                  <a:pt x="18433" y="7260"/>
                  <a:pt x="18931" y="8576"/>
                  <a:pt x="19020" y="10230"/>
                </a:cubicBezTo>
                <a:cubicBezTo>
                  <a:pt x="19020" y="10230"/>
                  <a:pt x="19020" y="10230"/>
                  <a:pt x="19021" y="10230"/>
                </a:cubicBezTo>
                <a:lnTo>
                  <a:pt x="19022" y="10261"/>
                </a:lnTo>
                <a:cubicBezTo>
                  <a:pt x="19031" y="10403"/>
                  <a:pt x="19035" y="10548"/>
                  <a:pt x="19035" y="10695"/>
                </a:cubicBezTo>
                <a:cubicBezTo>
                  <a:pt x="19037" y="10721"/>
                  <a:pt x="19037" y="10748"/>
                  <a:pt x="19037" y="10774"/>
                </a:cubicBezTo>
                <a:cubicBezTo>
                  <a:pt x="19037" y="10792"/>
                  <a:pt x="19037" y="10810"/>
                  <a:pt x="19036" y="10828"/>
                </a:cubicBezTo>
                <a:lnTo>
                  <a:pt x="19035" y="10828"/>
                </a:lnTo>
                <a:lnTo>
                  <a:pt x="19035" y="10830"/>
                </a:lnTo>
                <a:lnTo>
                  <a:pt x="19005" y="10822"/>
                </a:lnTo>
                <a:cubicBezTo>
                  <a:pt x="18948" y="10820"/>
                  <a:pt x="18891" y="10806"/>
                  <a:pt x="18836" y="10780"/>
                </a:cubicBezTo>
                <a:cubicBezTo>
                  <a:pt x="18826" y="10782"/>
                  <a:pt x="18817" y="10777"/>
                  <a:pt x="18807" y="10773"/>
                </a:cubicBezTo>
                <a:lnTo>
                  <a:pt x="18807" y="10767"/>
                </a:lnTo>
                <a:cubicBezTo>
                  <a:pt x="18171" y="10489"/>
                  <a:pt x="17673" y="9173"/>
                  <a:pt x="17584" y="7519"/>
                </a:cubicBezTo>
                <a:cubicBezTo>
                  <a:pt x="17584" y="7519"/>
                  <a:pt x="17584" y="7519"/>
                  <a:pt x="17583" y="7519"/>
                </a:cubicBezTo>
                <a:lnTo>
                  <a:pt x="17582" y="7487"/>
                </a:lnTo>
                <a:cubicBezTo>
                  <a:pt x="17573" y="7345"/>
                  <a:pt x="17569" y="7201"/>
                  <a:pt x="17569" y="7054"/>
                </a:cubicBezTo>
                <a:cubicBezTo>
                  <a:pt x="17567" y="7027"/>
                  <a:pt x="17567" y="7001"/>
                  <a:pt x="17567" y="6974"/>
                </a:cubicBezTo>
                <a:lnTo>
                  <a:pt x="17568" y="6921"/>
                </a:lnTo>
                <a:lnTo>
                  <a:pt x="17569" y="6921"/>
                </a:lnTo>
                <a:close/>
                <a:moveTo>
                  <a:pt x="17544" y="6918"/>
                </a:moveTo>
                <a:lnTo>
                  <a:pt x="17544" y="6921"/>
                </a:lnTo>
                <a:lnTo>
                  <a:pt x="17545" y="6921"/>
                </a:lnTo>
                <a:lnTo>
                  <a:pt x="17546" y="6974"/>
                </a:lnTo>
                <a:cubicBezTo>
                  <a:pt x="17546" y="7001"/>
                  <a:pt x="17546" y="7027"/>
                  <a:pt x="17544" y="7054"/>
                </a:cubicBezTo>
                <a:cubicBezTo>
                  <a:pt x="17544" y="7201"/>
                  <a:pt x="17540" y="7345"/>
                  <a:pt x="17531" y="7487"/>
                </a:cubicBezTo>
                <a:lnTo>
                  <a:pt x="17530" y="7519"/>
                </a:lnTo>
                <a:cubicBezTo>
                  <a:pt x="17529" y="7519"/>
                  <a:pt x="17529" y="7519"/>
                  <a:pt x="17529" y="7519"/>
                </a:cubicBezTo>
                <a:cubicBezTo>
                  <a:pt x="17440" y="9173"/>
                  <a:pt x="16942" y="10489"/>
                  <a:pt x="16306" y="10767"/>
                </a:cubicBezTo>
                <a:lnTo>
                  <a:pt x="16306" y="10773"/>
                </a:lnTo>
                <a:cubicBezTo>
                  <a:pt x="16296" y="10777"/>
                  <a:pt x="16287" y="10782"/>
                  <a:pt x="16277" y="10780"/>
                </a:cubicBezTo>
                <a:cubicBezTo>
                  <a:pt x="16222" y="10806"/>
                  <a:pt x="16165" y="10820"/>
                  <a:pt x="16108" y="10822"/>
                </a:cubicBezTo>
                <a:lnTo>
                  <a:pt x="16078" y="10830"/>
                </a:lnTo>
                <a:lnTo>
                  <a:pt x="16078" y="10828"/>
                </a:lnTo>
                <a:lnTo>
                  <a:pt x="16077" y="10828"/>
                </a:lnTo>
                <a:cubicBezTo>
                  <a:pt x="16076" y="10810"/>
                  <a:pt x="16076" y="10792"/>
                  <a:pt x="16076" y="10774"/>
                </a:cubicBezTo>
                <a:cubicBezTo>
                  <a:pt x="16076" y="10748"/>
                  <a:pt x="16076" y="10721"/>
                  <a:pt x="16078" y="10695"/>
                </a:cubicBezTo>
                <a:cubicBezTo>
                  <a:pt x="16078" y="10548"/>
                  <a:pt x="16082" y="10403"/>
                  <a:pt x="16091" y="10261"/>
                </a:cubicBezTo>
                <a:lnTo>
                  <a:pt x="16092" y="10230"/>
                </a:lnTo>
                <a:cubicBezTo>
                  <a:pt x="16093" y="10230"/>
                  <a:pt x="16093" y="10230"/>
                  <a:pt x="16093" y="10230"/>
                </a:cubicBezTo>
                <a:cubicBezTo>
                  <a:pt x="16182" y="8576"/>
                  <a:pt x="16680" y="7260"/>
                  <a:pt x="17316" y="6981"/>
                </a:cubicBezTo>
                <a:lnTo>
                  <a:pt x="17316" y="6976"/>
                </a:lnTo>
                <a:cubicBezTo>
                  <a:pt x="17326" y="6971"/>
                  <a:pt x="17335" y="6967"/>
                  <a:pt x="17345" y="6968"/>
                </a:cubicBezTo>
                <a:cubicBezTo>
                  <a:pt x="17400" y="6942"/>
                  <a:pt x="17457" y="6928"/>
                  <a:pt x="17514" y="6926"/>
                </a:cubicBezTo>
                <a:close/>
                <a:moveTo>
                  <a:pt x="14571" y="6918"/>
                </a:moveTo>
                <a:lnTo>
                  <a:pt x="14601" y="6926"/>
                </a:lnTo>
                <a:cubicBezTo>
                  <a:pt x="14658" y="6928"/>
                  <a:pt x="14715" y="6942"/>
                  <a:pt x="14770" y="6968"/>
                </a:cubicBezTo>
                <a:cubicBezTo>
                  <a:pt x="14780" y="6967"/>
                  <a:pt x="14790" y="6971"/>
                  <a:pt x="14799" y="6976"/>
                </a:cubicBezTo>
                <a:lnTo>
                  <a:pt x="14799" y="6981"/>
                </a:lnTo>
                <a:cubicBezTo>
                  <a:pt x="15435" y="7260"/>
                  <a:pt x="15933" y="8576"/>
                  <a:pt x="16022" y="10230"/>
                </a:cubicBezTo>
                <a:cubicBezTo>
                  <a:pt x="16022" y="10230"/>
                  <a:pt x="16022" y="10230"/>
                  <a:pt x="16023" y="10230"/>
                </a:cubicBezTo>
                <a:lnTo>
                  <a:pt x="16024" y="10261"/>
                </a:lnTo>
                <a:cubicBezTo>
                  <a:pt x="16033" y="10403"/>
                  <a:pt x="16037" y="10548"/>
                  <a:pt x="16037" y="10695"/>
                </a:cubicBezTo>
                <a:cubicBezTo>
                  <a:pt x="16039" y="10721"/>
                  <a:pt x="16039" y="10748"/>
                  <a:pt x="16039" y="10774"/>
                </a:cubicBezTo>
                <a:cubicBezTo>
                  <a:pt x="16039" y="10792"/>
                  <a:pt x="16039" y="10810"/>
                  <a:pt x="16038" y="10828"/>
                </a:cubicBezTo>
                <a:lnTo>
                  <a:pt x="16037" y="10828"/>
                </a:lnTo>
                <a:lnTo>
                  <a:pt x="16037" y="10830"/>
                </a:lnTo>
                <a:lnTo>
                  <a:pt x="16007" y="10822"/>
                </a:lnTo>
                <a:cubicBezTo>
                  <a:pt x="15950" y="10820"/>
                  <a:pt x="15893" y="10806"/>
                  <a:pt x="15838" y="10780"/>
                </a:cubicBezTo>
                <a:cubicBezTo>
                  <a:pt x="15828" y="10782"/>
                  <a:pt x="15819" y="10777"/>
                  <a:pt x="15809" y="10773"/>
                </a:cubicBezTo>
                <a:lnTo>
                  <a:pt x="15809" y="10767"/>
                </a:lnTo>
                <a:cubicBezTo>
                  <a:pt x="15173" y="10489"/>
                  <a:pt x="14675" y="9173"/>
                  <a:pt x="14586" y="7519"/>
                </a:cubicBezTo>
                <a:cubicBezTo>
                  <a:pt x="14586" y="7519"/>
                  <a:pt x="14586" y="7519"/>
                  <a:pt x="14585" y="7519"/>
                </a:cubicBezTo>
                <a:lnTo>
                  <a:pt x="14584" y="7487"/>
                </a:lnTo>
                <a:cubicBezTo>
                  <a:pt x="14576" y="7345"/>
                  <a:pt x="14571" y="7201"/>
                  <a:pt x="14571" y="7054"/>
                </a:cubicBezTo>
                <a:cubicBezTo>
                  <a:pt x="14569" y="7027"/>
                  <a:pt x="14569" y="7001"/>
                  <a:pt x="14569" y="6974"/>
                </a:cubicBezTo>
                <a:lnTo>
                  <a:pt x="14570" y="6921"/>
                </a:lnTo>
                <a:lnTo>
                  <a:pt x="14571" y="6921"/>
                </a:lnTo>
                <a:close/>
                <a:moveTo>
                  <a:pt x="14546" y="6918"/>
                </a:moveTo>
                <a:lnTo>
                  <a:pt x="14546" y="6921"/>
                </a:lnTo>
                <a:lnTo>
                  <a:pt x="14547" y="6921"/>
                </a:lnTo>
                <a:lnTo>
                  <a:pt x="14548" y="6974"/>
                </a:lnTo>
                <a:cubicBezTo>
                  <a:pt x="14548" y="7001"/>
                  <a:pt x="14548" y="7027"/>
                  <a:pt x="14546" y="7054"/>
                </a:cubicBezTo>
                <a:cubicBezTo>
                  <a:pt x="14546" y="7201"/>
                  <a:pt x="14542" y="7345"/>
                  <a:pt x="14533" y="7487"/>
                </a:cubicBezTo>
                <a:lnTo>
                  <a:pt x="14532" y="7519"/>
                </a:lnTo>
                <a:cubicBezTo>
                  <a:pt x="14531" y="7519"/>
                  <a:pt x="14531" y="7519"/>
                  <a:pt x="14531" y="7519"/>
                </a:cubicBezTo>
                <a:cubicBezTo>
                  <a:pt x="14442" y="9173"/>
                  <a:pt x="13944" y="10489"/>
                  <a:pt x="13308" y="10767"/>
                </a:cubicBezTo>
                <a:lnTo>
                  <a:pt x="13308" y="10773"/>
                </a:lnTo>
                <a:cubicBezTo>
                  <a:pt x="13298" y="10777"/>
                  <a:pt x="13289" y="10782"/>
                  <a:pt x="13279" y="10780"/>
                </a:cubicBezTo>
                <a:cubicBezTo>
                  <a:pt x="13224" y="10806"/>
                  <a:pt x="13167" y="10820"/>
                  <a:pt x="13110" y="10822"/>
                </a:cubicBezTo>
                <a:lnTo>
                  <a:pt x="13080" y="10830"/>
                </a:lnTo>
                <a:lnTo>
                  <a:pt x="13080" y="10828"/>
                </a:lnTo>
                <a:lnTo>
                  <a:pt x="13079" y="10828"/>
                </a:lnTo>
                <a:cubicBezTo>
                  <a:pt x="13078" y="10810"/>
                  <a:pt x="13078" y="10792"/>
                  <a:pt x="13078" y="10774"/>
                </a:cubicBezTo>
                <a:cubicBezTo>
                  <a:pt x="13078" y="10748"/>
                  <a:pt x="13078" y="10721"/>
                  <a:pt x="13080" y="10695"/>
                </a:cubicBezTo>
                <a:cubicBezTo>
                  <a:pt x="13080" y="10548"/>
                  <a:pt x="13084" y="10403"/>
                  <a:pt x="13093" y="10261"/>
                </a:cubicBezTo>
                <a:lnTo>
                  <a:pt x="13094" y="10230"/>
                </a:lnTo>
                <a:cubicBezTo>
                  <a:pt x="13095" y="10230"/>
                  <a:pt x="13095" y="10230"/>
                  <a:pt x="13095" y="10230"/>
                </a:cubicBezTo>
                <a:cubicBezTo>
                  <a:pt x="13184" y="8576"/>
                  <a:pt x="13682" y="7260"/>
                  <a:pt x="14318" y="6981"/>
                </a:cubicBezTo>
                <a:lnTo>
                  <a:pt x="14318" y="6976"/>
                </a:lnTo>
                <a:cubicBezTo>
                  <a:pt x="14328" y="6971"/>
                  <a:pt x="14337" y="6967"/>
                  <a:pt x="14347" y="6968"/>
                </a:cubicBezTo>
                <a:cubicBezTo>
                  <a:pt x="14402" y="6942"/>
                  <a:pt x="14459" y="6928"/>
                  <a:pt x="14516" y="6926"/>
                </a:cubicBezTo>
                <a:close/>
                <a:moveTo>
                  <a:pt x="11573" y="6918"/>
                </a:moveTo>
                <a:lnTo>
                  <a:pt x="11603" y="6926"/>
                </a:lnTo>
                <a:cubicBezTo>
                  <a:pt x="11661" y="6928"/>
                  <a:pt x="11717" y="6942"/>
                  <a:pt x="11772" y="6968"/>
                </a:cubicBezTo>
                <a:cubicBezTo>
                  <a:pt x="11782" y="6967"/>
                  <a:pt x="11792" y="6971"/>
                  <a:pt x="11801" y="6976"/>
                </a:cubicBezTo>
                <a:lnTo>
                  <a:pt x="11801" y="6981"/>
                </a:lnTo>
                <a:cubicBezTo>
                  <a:pt x="12437" y="7260"/>
                  <a:pt x="12935" y="8576"/>
                  <a:pt x="13024" y="10230"/>
                </a:cubicBezTo>
                <a:cubicBezTo>
                  <a:pt x="13024" y="10230"/>
                  <a:pt x="13025" y="10230"/>
                  <a:pt x="13025" y="10230"/>
                </a:cubicBezTo>
                <a:lnTo>
                  <a:pt x="13026" y="10261"/>
                </a:lnTo>
                <a:cubicBezTo>
                  <a:pt x="13035" y="10403"/>
                  <a:pt x="13039" y="10548"/>
                  <a:pt x="13039" y="10695"/>
                </a:cubicBezTo>
                <a:cubicBezTo>
                  <a:pt x="13041" y="10721"/>
                  <a:pt x="13041" y="10748"/>
                  <a:pt x="13041" y="10774"/>
                </a:cubicBezTo>
                <a:cubicBezTo>
                  <a:pt x="13041" y="10792"/>
                  <a:pt x="13041" y="10810"/>
                  <a:pt x="13040" y="10828"/>
                </a:cubicBezTo>
                <a:lnTo>
                  <a:pt x="13040" y="10828"/>
                </a:lnTo>
                <a:lnTo>
                  <a:pt x="13039" y="10830"/>
                </a:lnTo>
                <a:lnTo>
                  <a:pt x="13009" y="10822"/>
                </a:lnTo>
                <a:cubicBezTo>
                  <a:pt x="12952" y="10820"/>
                  <a:pt x="12895" y="10806"/>
                  <a:pt x="12840" y="10780"/>
                </a:cubicBezTo>
                <a:cubicBezTo>
                  <a:pt x="12830" y="10782"/>
                  <a:pt x="12821" y="10777"/>
                  <a:pt x="12811" y="10773"/>
                </a:cubicBezTo>
                <a:lnTo>
                  <a:pt x="12811" y="10767"/>
                </a:lnTo>
                <a:cubicBezTo>
                  <a:pt x="12175" y="10489"/>
                  <a:pt x="11677" y="9173"/>
                  <a:pt x="11588" y="7519"/>
                </a:cubicBezTo>
                <a:cubicBezTo>
                  <a:pt x="11588" y="7519"/>
                  <a:pt x="11588" y="7519"/>
                  <a:pt x="11588" y="7519"/>
                </a:cubicBezTo>
                <a:lnTo>
                  <a:pt x="11587" y="7487"/>
                </a:lnTo>
                <a:cubicBezTo>
                  <a:pt x="11578" y="7345"/>
                  <a:pt x="11573" y="7201"/>
                  <a:pt x="11573" y="7054"/>
                </a:cubicBezTo>
                <a:cubicBezTo>
                  <a:pt x="11571" y="7027"/>
                  <a:pt x="11571" y="7001"/>
                  <a:pt x="11571" y="6974"/>
                </a:cubicBezTo>
                <a:lnTo>
                  <a:pt x="11572" y="6921"/>
                </a:lnTo>
                <a:lnTo>
                  <a:pt x="11573" y="6921"/>
                </a:lnTo>
                <a:close/>
                <a:moveTo>
                  <a:pt x="11548" y="6918"/>
                </a:moveTo>
                <a:lnTo>
                  <a:pt x="11549" y="6921"/>
                </a:lnTo>
                <a:lnTo>
                  <a:pt x="11549" y="6921"/>
                </a:lnTo>
                <a:lnTo>
                  <a:pt x="11550" y="6974"/>
                </a:lnTo>
                <a:cubicBezTo>
                  <a:pt x="11550" y="7001"/>
                  <a:pt x="11550" y="7027"/>
                  <a:pt x="11548" y="7054"/>
                </a:cubicBezTo>
                <a:cubicBezTo>
                  <a:pt x="11548" y="7201"/>
                  <a:pt x="11544" y="7345"/>
                  <a:pt x="11535" y="7487"/>
                </a:cubicBezTo>
                <a:lnTo>
                  <a:pt x="11534" y="7519"/>
                </a:lnTo>
                <a:cubicBezTo>
                  <a:pt x="11534" y="7519"/>
                  <a:pt x="11533" y="7519"/>
                  <a:pt x="11533" y="7519"/>
                </a:cubicBezTo>
                <a:cubicBezTo>
                  <a:pt x="11444" y="9173"/>
                  <a:pt x="10946" y="10489"/>
                  <a:pt x="10310" y="10767"/>
                </a:cubicBezTo>
                <a:lnTo>
                  <a:pt x="10310" y="10773"/>
                </a:lnTo>
                <a:cubicBezTo>
                  <a:pt x="10301" y="10777"/>
                  <a:pt x="10291" y="10782"/>
                  <a:pt x="10281" y="10780"/>
                </a:cubicBezTo>
                <a:cubicBezTo>
                  <a:pt x="10226" y="10806"/>
                  <a:pt x="10170" y="10820"/>
                  <a:pt x="10112" y="10822"/>
                </a:cubicBezTo>
                <a:lnTo>
                  <a:pt x="10082" y="10830"/>
                </a:lnTo>
                <a:lnTo>
                  <a:pt x="10082" y="10828"/>
                </a:lnTo>
                <a:lnTo>
                  <a:pt x="10081" y="10828"/>
                </a:lnTo>
                <a:cubicBezTo>
                  <a:pt x="10080" y="10810"/>
                  <a:pt x="10080" y="10792"/>
                  <a:pt x="10080" y="10774"/>
                </a:cubicBezTo>
                <a:cubicBezTo>
                  <a:pt x="10080" y="10748"/>
                  <a:pt x="10080" y="10721"/>
                  <a:pt x="10082" y="10695"/>
                </a:cubicBezTo>
                <a:cubicBezTo>
                  <a:pt x="10082" y="10548"/>
                  <a:pt x="10087" y="10403"/>
                  <a:pt x="10096" y="10261"/>
                </a:cubicBezTo>
                <a:lnTo>
                  <a:pt x="10096" y="10230"/>
                </a:lnTo>
                <a:cubicBezTo>
                  <a:pt x="10097" y="10230"/>
                  <a:pt x="10097" y="10230"/>
                  <a:pt x="10097" y="10230"/>
                </a:cubicBezTo>
                <a:cubicBezTo>
                  <a:pt x="10186" y="8576"/>
                  <a:pt x="10684" y="7260"/>
                  <a:pt x="11320" y="6981"/>
                </a:cubicBezTo>
                <a:lnTo>
                  <a:pt x="11320" y="6976"/>
                </a:lnTo>
                <a:cubicBezTo>
                  <a:pt x="11330" y="6971"/>
                  <a:pt x="11339" y="6967"/>
                  <a:pt x="11349" y="6968"/>
                </a:cubicBezTo>
                <a:cubicBezTo>
                  <a:pt x="11404" y="6942"/>
                  <a:pt x="11461" y="6928"/>
                  <a:pt x="11518" y="6926"/>
                </a:cubicBezTo>
                <a:close/>
                <a:moveTo>
                  <a:pt x="8575" y="6918"/>
                </a:moveTo>
                <a:lnTo>
                  <a:pt x="8605" y="6926"/>
                </a:lnTo>
                <a:cubicBezTo>
                  <a:pt x="8663" y="6928"/>
                  <a:pt x="8719" y="6942"/>
                  <a:pt x="8774" y="6968"/>
                </a:cubicBezTo>
                <a:cubicBezTo>
                  <a:pt x="8784" y="6967"/>
                  <a:pt x="8794" y="6971"/>
                  <a:pt x="8803" y="6976"/>
                </a:cubicBezTo>
                <a:lnTo>
                  <a:pt x="8803" y="6981"/>
                </a:lnTo>
                <a:cubicBezTo>
                  <a:pt x="9439" y="7260"/>
                  <a:pt x="9937" y="8576"/>
                  <a:pt x="10026" y="10230"/>
                </a:cubicBezTo>
                <a:cubicBezTo>
                  <a:pt x="10026" y="10230"/>
                  <a:pt x="10027" y="10230"/>
                  <a:pt x="10027" y="10230"/>
                </a:cubicBezTo>
                <a:lnTo>
                  <a:pt x="10028" y="10261"/>
                </a:lnTo>
                <a:cubicBezTo>
                  <a:pt x="10037" y="10403"/>
                  <a:pt x="10041" y="10548"/>
                  <a:pt x="10041" y="10695"/>
                </a:cubicBezTo>
                <a:cubicBezTo>
                  <a:pt x="10043" y="10721"/>
                  <a:pt x="10044" y="10748"/>
                  <a:pt x="10044" y="10774"/>
                </a:cubicBezTo>
                <a:cubicBezTo>
                  <a:pt x="10044" y="10792"/>
                  <a:pt x="10043" y="10810"/>
                  <a:pt x="10042" y="10828"/>
                </a:cubicBezTo>
                <a:lnTo>
                  <a:pt x="10042" y="10828"/>
                </a:lnTo>
                <a:lnTo>
                  <a:pt x="10042" y="10830"/>
                </a:lnTo>
                <a:lnTo>
                  <a:pt x="10011" y="10822"/>
                </a:lnTo>
                <a:cubicBezTo>
                  <a:pt x="9954" y="10820"/>
                  <a:pt x="9897" y="10806"/>
                  <a:pt x="9842" y="10780"/>
                </a:cubicBezTo>
                <a:cubicBezTo>
                  <a:pt x="9832" y="10782"/>
                  <a:pt x="9823" y="10777"/>
                  <a:pt x="9813" y="10773"/>
                </a:cubicBezTo>
                <a:lnTo>
                  <a:pt x="9813" y="10767"/>
                </a:lnTo>
                <a:cubicBezTo>
                  <a:pt x="9177" y="10489"/>
                  <a:pt x="8680" y="9173"/>
                  <a:pt x="8591" y="7519"/>
                </a:cubicBezTo>
                <a:cubicBezTo>
                  <a:pt x="8590" y="7519"/>
                  <a:pt x="8590" y="7519"/>
                  <a:pt x="8590" y="7519"/>
                </a:cubicBezTo>
                <a:lnTo>
                  <a:pt x="8589" y="7487"/>
                </a:lnTo>
                <a:cubicBezTo>
                  <a:pt x="8580" y="7345"/>
                  <a:pt x="8575" y="7201"/>
                  <a:pt x="8575" y="7054"/>
                </a:cubicBezTo>
                <a:cubicBezTo>
                  <a:pt x="8573" y="7027"/>
                  <a:pt x="8573" y="7001"/>
                  <a:pt x="8573" y="6974"/>
                </a:cubicBezTo>
                <a:lnTo>
                  <a:pt x="8574" y="6921"/>
                </a:lnTo>
                <a:lnTo>
                  <a:pt x="8575" y="6921"/>
                </a:lnTo>
                <a:close/>
                <a:moveTo>
                  <a:pt x="8551" y="6918"/>
                </a:moveTo>
                <a:lnTo>
                  <a:pt x="8551" y="6921"/>
                </a:lnTo>
                <a:lnTo>
                  <a:pt x="8551" y="6921"/>
                </a:lnTo>
                <a:lnTo>
                  <a:pt x="8553" y="6974"/>
                </a:lnTo>
                <a:cubicBezTo>
                  <a:pt x="8553" y="7001"/>
                  <a:pt x="8552" y="7027"/>
                  <a:pt x="8550" y="7054"/>
                </a:cubicBezTo>
                <a:cubicBezTo>
                  <a:pt x="8550" y="7201"/>
                  <a:pt x="8546" y="7345"/>
                  <a:pt x="8537" y="7487"/>
                </a:cubicBezTo>
                <a:lnTo>
                  <a:pt x="8536" y="7519"/>
                </a:lnTo>
                <a:cubicBezTo>
                  <a:pt x="8536" y="7519"/>
                  <a:pt x="8535" y="7519"/>
                  <a:pt x="8535" y="7519"/>
                </a:cubicBezTo>
                <a:cubicBezTo>
                  <a:pt x="8446" y="9173"/>
                  <a:pt x="7948" y="10489"/>
                  <a:pt x="7312" y="10767"/>
                </a:cubicBezTo>
                <a:lnTo>
                  <a:pt x="7312" y="10773"/>
                </a:lnTo>
                <a:cubicBezTo>
                  <a:pt x="7303" y="10777"/>
                  <a:pt x="7293" y="10782"/>
                  <a:pt x="7283" y="10780"/>
                </a:cubicBezTo>
                <a:cubicBezTo>
                  <a:pt x="7228" y="10806"/>
                  <a:pt x="7172" y="10820"/>
                  <a:pt x="7114" y="10822"/>
                </a:cubicBezTo>
                <a:lnTo>
                  <a:pt x="7084" y="10830"/>
                </a:lnTo>
                <a:lnTo>
                  <a:pt x="7084" y="10828"/>
                </a:lnTo>
                <a:lnTo>
                  <a:pt x="7083" y="10828"/>
                </a:lnTo>
                <a:cubicBezTo>
                  <a:pt x="7082" y="10810"/>
                  <a:pt x="7082" y="10792"/>
                  <a:pt x="7082" y="10774"/>
                </a:cubicBezTo>
                <a:cubicBezTo>
                  <a:pt x="7082" y="10748"/>
                  <a:pt x="7082" y="10721"/>
                  <a:pt x="7084" y="10695"/>
                </a:cubicBezTo>
                <a:cubicBezTo>
                  <a:pt x="7084" y="10548"/>
                  <a:pt x="7089" y="10403"/>
                  <a:pt x="7098" y="10261"/>
                </a:cubicBezTo>
                <a:lnTo>
                  <a:pt x="7099" y="10230"/>
                </a:lnTo>
                <a:cubicBezTo>
                  <a:pt x="7099" y="10230"/>
                  <a:pt x="7099" y="10230"/>
                  <a:pt x="7099" y="10230"/>
                </a:cubicBezTo>
                <a:cubicBezTo>
                  <a:pt x="7189" y="8576"/>
                  <a:pt x="7686" y="7260"/>
                  <a:pt x="8322" y="6981"/>
                </a:cubicBezTo>
                <a:lnTo>
                  <a:pt x="8322" y="6976"/>
                </a:lnTo>
                <a:cubicBezTo>
                  <a:pt x="8332" y="6971"/>
                  <a:pt x="8341" y="6967"/>
                  <a:pt x="8351" y="6968"/>
                </a:cubicBezTo>
                <a:cubicBezTo>
                  <a:pt x="8406" y="6942"/>
                  <a:pt x="8463" y="6928"/>
                  <a:pt x="8520" y="6926"/>
                </a:cubicBezTo>
                <a:close/>
                <a:moveTo>
                  <a:pt x="5577" y="6918"/>
                </a:moveTo>
                <a:lnTo>
                  <a:pt x="5607" y="6926"/>
                </a:lnTo>
                <a:cubicBezTo>
                  <a:pt x="5665" y="6928"/>
                  <a:pt x="5721" y="6942"/>
                  <a:pt x="5776" y="6968"/>
                </a:cubicBezTo>
                <a:cubicBezTo>
                  <a:pt x="5786" y="6967"/>
                  <a:pt x="5796" y="6971"/>
                  <a:pt x="5805" y="6976"/>
                </a:cubicBezTo>
                <a:lnTo>
                  <a:pt x="5805" y="6981"/>
                </a:lnTo>
                <a:cubicBezTo>
                  <a:pt x="6441" y="7260"/>
                  <a:pt x="6939" y="8576"/>
                  <a:pt x="7028" y="10230"/>
                </a:cubicBezTo>
                <a:cubicBezTo>
                  <a:pt x="7028" y="10230"/>
                  <a:pt x="7029" y="10230"/>
                  <a:pt x="7029" y="10230"/>
                </a:cubicBezTo>
                <a:lnTo>
                  <a:pt x="7030" y="10261"/>
                </a:lnTo>
                <a:cubicBezTo>
                  <a:pt x="7039" y="10403"/>
                  <a:pt x="7043" y="10548"/>
                  <a:pt x="7043" y="10695"/>
                </a:cubicBezTo>
                <a:cubicBezTo>
                  <a:pt x="7046" y="10721"/>
                  <a:pt x="7046" y="10748"/>
                  <a:pt x="7046" y="10774"/>
                </a:cubicBezTo>
                <a:cubicBezTo>
                  <a:pt x="7046" y="10792"/>
                  <a:pt x="7046" y="10810"/>
                  <a:pt x="7045" y="10828"/>
                </a:cubicBezTo>
                <a:lnTo>
                  <a:pt x="7044" y="10828"/>
                </a:lnTo>
                <a:lnTo>
                  <a:pt x="7044" y="10830"/>
                </a:lnTo>
                <a:lnTo>
                  <a:pt x="7013" y="10822"/>
                </a:lnTo>
                <a:cubicBezTo>
                  <a:pt x="6956" y="10820"/>
                  <a:pt x="6899" y="10806"/>
                  <a:pt x="6844" y="10780"/>
                </a:cubicBezTo>
                <a:cubicBezTo>
                  <a:pt x="6834" y="10782"/>
                  <a:pt x="6825" y="10777"/>
                  <a:pt x="6816" y="10773"/>
                </a:cubicBezTo>
                <a:lnTo>
                  <a:pt x="6815" y="10767"/>
                </a:lnTo>
                <a:cubicBezTo>
                  <a:pt x="6180" y="10489"/>
                  <a:pt x="5682" y="9173"/>
                  <a:pt x="5593" y="7519"/>
                </a:cubicBezTo>
                <a:cubicBezTo>
                  <a:pt x="5592" y="7519"/>
                  <a:pt x="5592" y="7519"/>
                  <a:pt x="5592" y="7519"/>
                </a:cubicBezTo>
                <a:lnTo>
                  <a:pt x="5591" y="7487"/>
                </a:lnTo>
                <a:cubicBezTo>
                  <a:pt x="5582" y="7345"/>
                  <a:pt x="5577" y="7201"/>
                  <a:pt x="5578" y="7054"/>
                </a:cubicBezTo>
                <a:cubicBezTo>
                  <a:pt x="5575" y="7027"/>
                  <a:pt x="5575" y="7001"/>
                  <a:pt x="5575" y="6974"/>
                </a:cubicBezTo>
                <a:lnTo>
                  <a:pt x="5576" y="6921"/>
                </a:lnTo>
                <a:lnTo>
                  <a:pt x="5577" y="6921"/>
                </a:lnTo>
                <a:close/>
                <a:moveTo>
                  <a:pt x="5553" y="6918"/>
                </a:moveTo>
                <a:lnTo>
                  <a:pt x="5553" y="6921"/>
                </a:lnTo>
                <a:lnTo>
                  <a:pt x="5554" y="6921"/>
                </a:lnTo>
                <a:lnTo>
                  <a:pt x="5555" y="6974"/>
                </a:lnTo>
                <a:cubicBezTo>
                  <a:pt x="5555" y="7001"/>
                  <a:pt x="5555" y="7027"/>
                  <a:pt x="5552" y="7054"/>
                </a:cubicBezTo>
                <a:cubicBezTo>
                  <a:pt x="5552" y="7201"/>
                  <a:pt x="5548" y="7345"/>
                  <a:pt x="5539" y="7487"/>
                </a:cubicBezTo>
                <a:lnTo>
                  <a:pt x="5538" y="7519"/>
                </a:lnTo>
                <a:cubicBezTo>
                  <a:pt x="5538" y="7519"/>
                  <a:pt x="5537" y="7519"/>
                  <a:pt x="5537" y="7519"/>
                </a:cubicBezTo>
                <a:cubicBezTo>
                  <a:pt x="5448" y="9173"/>
                  <a:pt x="4950" y="10489"/>
                  <a:pt x="4314" y="10767"/>
                </a:cubicBezTo>
                <a:lnTo>
                  <a:pt x="4314" y="10773"/>
                </a:lnTo>
                <a:cubicBezTo>
                  <a:pt x="4305" y="10777"/>
                  <a:pt x="4295" y="10782"/>
                  <a:pt x="4285" y="10780"/>
                </a:cubicBezTo>
                <a:cubicBezTo>
                  <a:pt x="4230" y="10806"/>
                  <a:pt x="4174" y="10820"/>
                  <a:pt x="4116" y="10822"/>
                </a:cubicBezTo>
                <a:lnTo>
                  <a:pt x="4086" y="10830"/>
                </a:lnTo>
                <a:lnTo>
                  <a:pt x="4086" y="10828"/>
                </a:lnTo>
                <a:lnTo>
                  <a:pt x="4085" y="10828"/>
                </a:lnTo>
                <a:cubicBezTo>
                  <a:pt x="4084" y="10810"/>
                  <a:pt x="4084" y="10792"/>
                  <a:pt x="4084" y="10774"/>
                </a:cubicBezTo>
                <a:cubicBezTo>
                  <a:pt x="4084" y="10748"/>
                  <a:pt x="4084" y="10721"/>
                  <a:pt x="4087" y="10695"/>
                </a:cubicBezTo>
                <a:cubicBezTo>
                  <a:pt x="4086" y="10548"/>
                  <a:pt x="4091" y="10403"/>
                  <a:pt x="4100" y="10261"/>
                </a:cubicBezTo>
                <a:lnTo>
                  <a:pt x="4101" y="10230"/>
                </a:lnTo>
                <a:cubicBezTo>
                  <a:pt x="4101" y="10230"/>
                  <a:pt x="4101" y="10230"/>
                  <a:pt x="4102" y="10230"/>
                </a:cubicBezTo>
                <a:cubicBezTo>
                  <a:pt x="4191" y="8576"/>
                  <a:pt x="4689" y="7260"/>
                  <a:pt x="5324" y="6981"/>
                </a:cubicBezTo>
                <a:lnTo>
                  <a:pt x="5325" y="6976"/>
                </a:lnTo>
                <a:cubicBezTo>
                  <a:pt x="5334" y="6971"/>
                  <a:pt x="5343" y="6967"/>
                  <a:pt x="5353" y="6968"/>
                </a:cubicBezTo>
                <a:cubicBezTo>
                  <a:pt x="5408" y="6942"/>
                  <a:pt x="5465" y="6928"/>
                  <a:pt x="5522" y="6926"/>
                </a:cubicBezTo>
                <a:close/>
                <a:moveTo>
                  <a:pt x="2579" y="6918"/>
                </a:moveTo>
                <a:lnTo>
                  <a:pt x="2609" y="6926"/>
                </a:lnTo>
                <a:cubicBezTo>
                  <a:pt x="2667" y="6928"/>
                  <a:pt x="2723" y="6942"/>
                  <a:pt x="2779" y="6968"/>
                </a:cubicBezTo>
                <a:cubicBezTo>
                  <a:pt x="2788" y="6967"/>
                  <a:pt x="2798" y="6971"/>
                  <a:pt x="2807" y="6976"/>
                </a:cubicBezTo>
                <a:lnTo>
                  <a:pt x="2807" y="6981"/>
                </a:lnTo>
                <a:cubicBezTo>
                  <a:pt x="3443" y="7260"/>
                  <a:pt x="3941" y="8576"/>
                  <a:pt x="4030" y="10230"/>
                </a:cubicBezTo>
                <a:cubicBezTo>
                  <a:pt x="4031" y="10230"/>
                  <a:pt x="4031" y="10230"/>
                  <a:pt x="4031" y="10230"/>
                </a:cubicBezTo>
                <a:lnTo>
                  <a:pt x="4032" y="10261"/>
                </a:lnTo>
                <a:cubicBezTo>
                  <a:pt x="4041" y="10403"/>
                  <a:pt x="4045" y="10548"/>
                  <a:pt x="4045" y="10695"/>
                </a:cubicBezTo>
                <a:cubicBezTo>
                  <a:pt x="4048" y="10721"/>
                  <a:pt x="4048" y="10748"/>
                  <a:pt x="4048" y="10774"/>
                </a:cubicBezTo>
                <a:cubicBezTo>
                  <a:pt x="4048" y="10792"/>
                  <a:pt x="4048" y="10810"/>
                  <a:pt x="4047" y="10828"/>
                </a:cubicBezTo>
                <a:lnTo>
                  <a:pt x="4046" y="10828"/>
                </a:lnTo>
                <a:lnTo>
                  <a:pt x="4046" y="10830"/>
                </a:lnTo>
                <a:lnTo>
                  <a:pt x="4015" y="10822"/>
                </a:lnTo>
                <a:cubicBezTo>
                  <a:pt x="3958" y="10820"/>
                  <a:pt x="3902" y="10806"/>
                  <a:pt x="3846" y="10780"/>
                </a:cubicBezTo>
                <a:cubicBezTo>
                  <a:pt x="3836" y="10782"/>
                  <a:pt x="3827" y="10777"/>
                  <a:pt x="3818" y="10773"/>
                </a:cubicBezTo>
                <a:lnTo>
                  <a:pt x="3817" y="10767"/>
                </a:lnTo>
                <a:cubicBezTo>
                  <a:pt x="3182" y="10489"/>
                  <a:pt x="2684" y="9173"/>
                  <a:pt x="2595" y="7519"/>
                </a:cubicBezTo>
                <a:cubicBezTo>
                  <a:pt x="2594" y="7519"/>
                  <a:pt x="2594" y="7519"/>
                  <a:pt x="2594" y="7519"/>
                </a:cubicBezTo>
                <a:lnTo>
                  <a:pt x="2593" y="7487"/>
                </a:lnTo>
                <a:cubicBezTo>
                  <a:pt x="2584" y="7345"/>
                  <a:pt x="2580" y="7201"/>
                  <a:pt x="2580" y="7054"/>
                </a:cubicBezTo>
                <a:cubicBezTo>
                  <a:pt x="2577" y="7027"/>
                  <a:pt x="2577" y="7001"/>
                  <a:pt x="2577" y="6974"/>
                </a:cubicBezTo>
                <a:lnTo>
                  <a:pt x="2578" y="6921"/>
                </a:lnTo>
                <a:lnTo>
                  <a:pt x="2579" y="6921"/>
                </a:lnTo>
                <a:close/>
                <a:moveTo>
                  <a:pt x="2555" y="6918"/>
                </a:moveTo>
                <a:lnTo>
                  <a:pt x="2555" y="6921"/>
                </a:lnTo>
                <a:lnTo>
                  <a:pt x="2556" y="6921"/>
                </a:lnTo>
                <a:lnTo>
                  <a:pt x="2557" y="6974"/>
                </a:lnTo>
                <a:cubicBezTo>
                  <a:pt x="2557" y="7001"/>
                  <a:pt x="2557" y="7027"/>
                  <a:pt x="2554" y="7054"/>
                </a:cubicBezTo>
                <a:cubicBezTo>
                  <a:pt x="2554" y="7201"/>
                  <a:pt x="2550" y="7345"/>
                  <a:pt x="2541" y="7487"/>
                </a:cubicBezTo>
                <a:lnTo>
                  <a:pt x="2540" y="7519"/>
                </a:lnTo>
                <a:cubicBezTo>
                  <a:pt x="2540" y="7519"/>
                  <a:pt x="2540" y="7519"/>
                  <a:pt x="2539" y="7519"/>
                </a:cubicBezTo>
                <a:cubicBezTo>
                  <a:pt x="2450" y="9173"/>
                  <a:pt x="1952" y="10489"/>
                  <a:pt x="1316" y="10767"/>
                </a:cubicBezTo>
                <a:lnTo>
                  <a:pt x="1316" y="10773"/>
                </a:lnTo>
                <a:cubicBezTo>
                  <a:pt x="1307" y="10777"/>
                  <a:pt x="1297" y="10782"/>
                  <a:pt x="1288" y="10780"/>
                </a:cubicBezTo>
                <a:cubicBezTo>
                  <a:pt x="1232" y="10806"/>
                  <a:pt x="1176" y="10820"/>
                  <a:pt x="1118" y="10822"/>
                </a:cubicBezTo>
                <a:lnTo>
                  <a:pt x="1088" y="10830"/>
                </a:lnTo>
                <a:lnTo>
                  <a:pt x="1088" y="10828"/>
                </a:lnTo>
                <a:lnTo>
                  <a:pt x="1087" y="10828"/>
                </a:lnTo>
                <a:cubicBezTo>
                  <a:pt x="1086" y="10810"/>
                  <a:pt x="1086" y="10792"/>
                  <a:pt x="1086" y="10774"/>
                </a:cubicBezTo>
                <a:cubicBezTo>
                  <a:pt x="1086" y="10748"/>
                  <a:pt x="1086" y="10721"/>
                  <a:pt x="1089" y="10695"/>
                </a:cubicBezTo>
                <a:cubicBezTo>
                  <a:pt x="1089" y="10548"/>
                  <a:pt x="1093" y="10403"/>
                  <a:pt x="1102" y="10261"/>
                </a:cubicBezTo>
                <a:lnTo>
                  <a:pt x="1103" y="10230"/>
                </a:lnTo>
                <a:cubicBezTo>
                  <a:pt x="1103" y="10230"/>
                  <a:pt x="1103" y="10230"/>
                  <a:pt x="1104" y="10230"/>
                </a:cubicBezTo>
                <a:cubicBezTo>
                  <a:pt x="1193" y="8576"/>
                  <a:pt x="1691" y="7260"/>
                  <a:pt x="2326" y="6981"/>
                </a:cubicBezTo>
                <a:lnTo>
                  <a:pt x="2327" y="6976"/>
                </a:lnTo>
                <a:cubicBezTo>
                  <a:pt x="2336" y="6971"/>
                  <a:pt x="2345" y="6967"/>
                  <a:pt x="2355" y="6968"/>
                </a:cubicBezTo>
                <a:cubicBezTo>
                  <a:pt x="2411" y="6942"/>
                  <a:pt x="2467" y="6928"/>
                  <a:pt x="2524" y="6926"/>
                </a:cubicBezTo>
                <a:close/>
                <a:moveTo>
                  <a:pt x="19328" y="3546"/>
                </a:moveTo>
                <a:cubicBezTo>
                  <a:pt x="19422" y="4826"/>
                  <a:pt x="19803" y="5841"/>
                  <a:pt x="20290" y="6120"/>
                </a:cubicBezTo>
                <a:cubicBezTo>
                  <a:pt x="20196" y="4840"/>
                  <a:pt x="19815" y="3826"/>
                  <a:pt x="19328" y="3546"/>
                </a:cubicBezTo>
                <a:close/>
                <a:moveTo>
                  <a:pt x="18783" y="3546"/>
                </a:moveTo>
                <a:cubicBezTo>
                  <a:pt x="18296" y="3826"/>
                  <a:pt x="17915" y="4840"/>
                  <a:pt x="17821" y="6120"/>
                </a:cubicBezTo>
                <a:cubicBezTo>
                  <a:pt x="18308" y="5841"/>
                  <a:pt x="18689" y="4826"/>
                  <a:pt x="18783" y="3546"/>
                </a:cubicBezTo>
                <a:close/>
                <a:moveTo>
                  <a:pt x="16330" y="3546"/>
                </a:moveTo>
                <a:cubicBezTo>
                  <a:pt x="16424" y="4826"/>
                  <a:pt x="16805" y="5841"/>
                  <a:pt x="17292" y="6120"/>
                </a:cubicBezTo>
                <a:cubicBezTo>
                  <a:pt x="17198" y="4840"/>
                  <a:pt x="16817" y="3826"/>
                  <a:pt x="16330" y="3546"/>
                </a:cubicBezTo>
                <a:close/>
                <a:moveTo>
                  <a:pt x="15785" y="3546"/>
                </a:moveTo>
                <a:cubicBezTo>
                  <a:pt x="15298" y="3826"/>
                  <a:pt x="14917" y="4840"/>
                  <a:pt x="14823" y="6120"/>
                </a:cubicBezTo>
                <a:cubicBezTo>
                  <a:pt x="15310" y="5841"/>
                  <a:pt x="15691" y="4826"/>
                  <a:pt x="15785" y="3546"/>
                </a:cubicBezTo>
                <a:close/>
                <a:moveTo>
                  <a:pt x="13332" y="3546"/>
                </a:moveTo>
                <a:cubicBezTo>
                  <a:pt x="13426" y="4826"/>
                  <a:pt x="13807" y="5841"/>
                  <a:pt x="14294" y="6120"/>
                </a:cubicBezTo>
                <a:cubicBezTo>
                  <a:pt x="14200" y="4840"/>
                  <a:pt x="13819" y="3826"/>
                  <a:pt x="13332" y="3546"/>
                </a:cubicBezTo>
                <a:close/>
                <a:moveTo>
                  <a:pt x="12787" y="3546"/>
                </a:moveTo>
                <a:cubicBezTo>
                  <a:pt x="12300" y="3826"/>
                  <a:pt x="11919" y="4840"/>
                  <a:pt x="11825" y="6120"/>
                </a:cubicBezTo>
                <a:cubicBezTo>
                  <a:pt x="12312" y="5841"/>
                  <a:pt x="12693" y="4826"/>
                  <a:pt x="12787" y="3546"/>
                </a:cubicBezTo>
                <a:close/>
                <a:moveTo>
                  <a:pt x="10334" y="3546"/>
                </a:moveTo>
                <a:cubicBezTo>
                  <a:pt x="10428" y="4826"/>
                  <a:pt x="10809" y="5841"/>
                  <a:pt x="11296" y="6120"/>
                </a:cubicBezTo>
                <a:cubicBezTo>
                  <a:pt x="11202" y="4840"/>
                  <a:pt x="10821" y="3826"/>
                  <a:pt x="10334" y="3546"/>
                </a:cubicBezTo>
                <a:close/>
                <a:moveTo>
                  <a:pt x="9790" y="3546"/>
                </a:moveTo>
                <a:cubicBezTo>
                  <a:pt x="9302" y="3826"/>
                  <a:pt x="8921" y="4840"/>
                  <a:pt x="8827" y="6120"/>
                </a:cubicBezTo>
                <a:cubicBezTo>
                  <a:pt x="9315" y="5841"/>
                  <a:pt x="9695" y="4826"/>
                  <a:pt x="9790" y="3546"/>
                </a:cubicBezTo>
                <a:close/>
                <a:moveTo>
                  <a:pt x="7336" y="3546"/>
                </a:moveTo>
                <a:cubicBezTo>
                  <a:pt x="7430" y="4826"/>
                  <a:pt x="7811" y="5841"/>
                  <a:pt x="8299" y="6120"/>
                </a:cubicBezTo>
                <a:cubicBezTo>
                  <a:pt x="8204" y="4840"/>
                  <a:pt x="7824" y="3826"/>
                  <a:pt x="7336" y="3546"/>
                </a:cubicBezTo>
                <a:close/>
                <a:moveTo>
                  <a:pt x="6792" y="3546"/>
                </a:moveTo>
                <a:cubicBezTo>
                  <a:pt x="6304" y="3826"/>
                  <a:pt x="5923" y="4840"/>
                  <a:pt x="5829" y="6120"/>
                </a:cubicBezTo>
                <a:cubicBezTo>
                  <a:pt x="6317" y="5841"/>
                  <a:pt x="6697" y="4826"/>
                  <a:pt x="6792" y="3546"/>
                </a:cubicBezTo>
                <a:close/>
                <a:moveTo>
                  <a:pt x="4338" y="3546"/>
                </a:moveTo>
                <a:cubicBezTo>
                  <a:pt x="4432" y="4826"/>
                  <a:pt x="4813" y="5841"/>
                  <a:pt x="5301" y="6120"/>
                </a:cubicBezTo>
                <a:cubicBezTo>
                  <a:pt x="5206" y="4840"/>
                  <a:pt x="4826" y="3826"/>
                  <a:pt x="4338" y="3546"/>
                </a:cubicBezTo>
                <a:close/>
                <a:moveTo>
                  <a:pt x="3794" y="3546"/>
                </a:moveTo>
                <a:cubicBezTo>
                  <a:pt x="3306" y="3826"/>
                  <a:pt x="2926" y="4840"/>
                  <a:pt x="2831" y="6120"/>
                </a:cubicBezTo>
                <a:cubicBezTo>
                  <a:pt x="3319" y="5841"/>
                  <a:pt x="3699" y="4826"/>
                  <a:pt x="3794" y="3546"/>
                </a:cubicBezTo>
                <a:close/>
                <a:moveTo>
                  <a:pt x="1340" y="3546"/>
                </a:moveTo>
                <a:cubicBezTo>
                  <a:pt x="1435" y="4826"/>
                  <a:pt x="1815" y="5841"/>
                  <a:pt x="2303" y="6120"/>
                </a:cubicBezTo>
                <a:cubicBezTo>
                  <a:pt x="2208" y="4840"/>
                  <a:pt x="1828" y="3826"/>
                  <a:pt x="1340" y="3546"/>
                </a:cubicBezTo>
                <a:close/>
                <a:moveTo>
                  <a:pt x="21600" y="3060"/>
                </a:moveTo>
                <a:lnTo>
                  <a:pt x="21600" y="3689"/>
                </a:lnTo>
                <a:cubicBezTo>
                  <a:pt x="21201" y="4089"/>
                  <a:pt x="20901" y="5004"/>
                  <a:pt x="20819" y="6120"/>
                </a:cubicBezTo>
                <a:cubicBezTo>
                  <a:pt x="21146" y="5932"/>
                  <a:pt x="21426" y="5412"/>
                  <a:pt x="21600" y="4698"/>
                </a:cubicBezTo>
                <a:lnTo>
                  <a:pt x="21600" y="5650"/>
                </a:lnTo>
                <a:cubicBezTo>
                  <a:pt x="21387" y="6212"/>
                  <a:pt x="21108" y="6603"/>
                  <a:pt x="20795" y="6741"/>
                </a:cubicBezTo>
                <a:lnTo>
                  <a:pt x="20795" y="6747"/>
                </a:lnTo>
                <a:cubicBezTo>
                  <a:pt x="20785" y="6751"/>
                  <a:pt x="20776" y="6756"/>
                  <a:pt x="20766" y="6754"/>
                </a:cubicBezTo>
                <a:cubicBezTo>
                  <a:pt x="20711" y="6780"/>
                  <a:pt x="20654" y="6794"/>
                  <a:pt x="20597" y="6797"/>
                </a:cubicBezTo>
                <a:lnTo>
                  <a:pt x="20567" y="6804"/>
                </a:lnTo>
                <a:lnTo>
                  <a:pt x="20567" y="6802"/>
                </a:lnTo>
                <a:lnTo>
                  <a:pt x="20566" y="6802"/>
                </a:lnTo>
                <a:cubicBezTo>
                  <a:pt x="20565" y="6784"/>
                  <a:pt x="20565" y="6766"/>
                  <a:pt x="20565" y="6748"/>
                </a:cubicBezTo>
                <a:cubicBezTo>
                  <a:pt x="20565" y="6721"/>
                  <a:pt x="20565" y="6695"/>
                  <a:pt x="20567" y="6668"/>
                </a:cubicBezTo>
                <a:cubicBezTo>
                  <a:pt x="20567" y="6520"/>
                  <a:pt x="20571" y="6374"/>
                  <a:pt x="20580" y="6231"/>
                </a:cubicBezTo>
                <a:lnTo>
                  <a:pt x="20581" y="6200"/>
                </a:lnTo>
                <a:cubicBezTo>
                  <a:pt x="20582" y="6200"/>
                  <a:pt x="20582" y="6200"/>
                  <a:pt x="20582" y="6199"/>
                </a:cubicBezTo>
                <a:cubicBezTo>
                  <a:pt x="20661" y="4717"/>
                  <a:pt x="21064" y="3503"/>
                  <a:pt x="21600" y="3060"/>
                </a:cubicBezTo>
                <a:close/>
                <a:moveTo>
                  <a:pt x="19076" y="2862"/>
                </a:moveTo>
                <a:lnTo>
                  <a:pt x="19106" y="2870"/>
                </a:lnTo>
                <a:cubicBezTo>
                  <a:pt x="19163" y="2872"/>
                  <a:pt x="19220" y="2886"/>
                  <a:pt x="19275" y="2912"/>
                </a:cubicBezTo>
                <a:cubicBezTo>
                  <a:pt x="19285" y="2910"/>
                  <a:pt x="19294" y="2915"/>
                  <a:pt x="19304" y="2920"/>
                </a:cubicBezTo>
                <a:lnTo>
                  <a:pt x="19304" y="2925"/>
                </a:lnTo>
                <a:cubicBezTo>
                  <a:pt x="19940" y="3206"/>
                  <a:pt x="20438" y="4532"/>
                  <a:pt x="20527" y="6199"/>
                </a:cubicBezTo>
                <a:cubicBezTo>
                  <a:pt x="20527" y="6200"/>
                  <a:pt x="20527" y="6200"/>
                  <a:pt x="20528" y="6200"/>
                </a:cubicBezTo>
                <a:lnTo>
                  <a:pt x="20529" y="6231"/>
                </a:lnTo>
                <a:cubicBezTo>
                  <a:pt x="20537" y="6374"/>
                  <a:pt x="20542" y="6520"/>
                  <a:pt x="20542" y="6668"/>
                </a:cubicBezTo>
                <a:cubicBezTo>
                  <a:pt x="20544" y="6695"/>
                  <a:pt x="20544" y="6721"/>
                  <a:pt x="20544" y="6748"/>
                </a:cubicBezTo>
                <a:cubicBezTo>
                  <a:pt x="20544" y="6766"/>
                  <a:pt x="20544" y="6784"/>
                  <a:pt x="20543" y="6802"/>
                </a:cubicBezTo>
                <a:lnTo>
                  <a:pt x="20542" y="6802"/>
                </a:lnTo>
                <a:lnTo>
                  <a:pt x="20542" y="6804"/>
                </a:lnTo>
                <a:lnTo>
                  <a:pt x="20512" y="6797"/>
                </a:lnTo>
                <a:cubicBezTo>
                  <a:pt x="20454" y="6794"/>
                  <a:pt x="20398" y="6780"/>
                  <a:pt x="20343" y="6754"/>
                </a:cubicBezTo>
                <a:cubicBezTo>
                  <a:pt x="20333" y="6756"/>
                  <a:pt x="20323" y="6751"/>
                  <a:pt x="20314" y="6747"/>
                </a:cubicBezTo>
                <a:lnTo>
                  <a:pt x="20314" y="6741"/>
                </a:lnTo>
                <a:cubicBezTo>
                  <a:pt x="19678" y="6461"/>
                  <a:pt x="19180" y="5134"/>
                  <a:pt x="19091" y="3467"/>
                </a:cubicBezTo>
                <a:cubicBezTo>
                  <a:pt x="19091" y="3467"/>
                  <a:pt x="19091" y="3467"/>
                  <a:pt x="19090" y="3467"/>
                </a:cubicBezTo>
                <a:lnTo>
                  <a:pt x="19089" y="3435"/>
                </a:lnTo>
                <a:cubicBezTo>
                  <a:pt x="19080" y="3292"/>
                  <a:pt x="19076" y="3146"/>
                  <a:pt x="19076" y="2998"/>
                </a:cubicBezTo>
                <a:cubicBezTo>
                  <a:pt x="19074" y="2972"/>
                  <a:pt x="19074" y="2945"/>
                  <a:pt x="19074" y="2918"/>
                </a:cubicBezTo>
                <a:lnTo>
                  <a:pt x="19075" y="2864"/>
                </a:lnTo>
                <a:lnTo>
                  <a:pt x="19076" y="2864"/>
                </a:lnTo>
                <a:close/>
                <a:moveTo>
                  <a:pt x="19035" y="2862"/>
                </a:moveTo>
                <a:lnTo>
                  <a:pt x="19035" y="2864"/>
                </a:lnTo>
                <a:lnTo>
                  <a:pt x="19036" y="2864"/>
                </a:lnTo>
                <a:lnTo>
                  <a:pt x="19037" y="2918"/>
                </a:lnTo>
                <a:cubicBezTo>
                  <a:pt x="19037" y="2945"/>
                  <a:pt x="19037" y="2972"/>
                  <a:pt x="19035" y="2998"/>
                </a:cubicBezTo>
                <a:cubicBezTo>
                  <a:pt x="19035" y="3146"/>
                  <a:pt x="19031" y="3292"/>
                  <a:pt x="19022" y="3435"/>
                </a:cubicBezTo>
                <a:lnTo>
                  <a:pt x="19021" y="3467"/>
                </a:lnTo>
                <a:cubicBezTo>
                  <a:pt x="19020" y="3467"/>
                  <a:pt x="19020" y="3467"/>
                  <a:pt x="19020" y="3467"/>
                </a:cubicBezTo>
                <a:cubicBezTo>
                  <a:pt x="18931" y="5134"/>
                  <a:pt x="18433" y="6461"/>
                  <a:pt x="17797" y="6741"/>
                </a:cubicBezTo>
                <a:lnTo>
                  <a:pt x="17797" y="6747"/>
                </a:lnTo>
                <a:cubicBezTo>
                  <a:pt x="17787" y="6751"/>
                  <a:pt x="17778" y="6756"/>
                  <a:pt x="17768" y="6754"/>
                </a:cubicBezTo>
                <a:cubicBezTo>
                  <a:pt x="17713" y="6780"/>
                  <a:pt x="17656" y="6794"/>
                  <a:pt x="17599" y="6797"/>
                </a:cubicBezTo>
                <a:lnTo>
                  <a:pt x="17569" y="6804"/>
                </a:lnTo>
                <a:lnTo>
                  <a:pt x="17569" y="6802"/>
                </a:lnTo>
                <a:lnTo>
                  <a:pt x="17568" y="6802"/>
                </a:lnTo>
                <a:cubicBezTo>
                  <a:pt x="17567" y="6784"/>
                  <a:pt x="17567" y="6766"/>
                  <a:pt x="17567" y="6748"/>
                </a:cubicBezTo>
                <a:cubicBezTo>
                  <a:pt x="17567" y="6721"/>
                  <a:pt x="17567" y="6695"/>
                  <a:pt x="17569" y="6668"/>
                </a:cubicBezTo>
                <a:cubicBezTo>
                  <a:pt x="17569" y="6520"/>
                  <a:pt x="17573" y="6374"/>
                  <a:pt x="17582" y="6231"/>
                </a:cubicBezTo>
                <a:lnTo>
                  <a:pt x="17583" y="6200"/>
                </a:lnTo>
                <a:cubicBezTo>
                  <a:pt x="17584" y="6200"/>
                  <a:pt x="17584" y="6200"/>
                  <a:pt x="17584" y="6199"/>
                </a:cubicBezTo>
                <a:cubicBezTo>
                  <a:pt x="17673" y="4532"/>
                  <a:pt x="18171" y="3206"/>
                  <a:pt x="18807" y="2925"/>
                </a:cubicBezTo>
                <a:lnTo>
                  <a:pt x="18807" y="2920"/>
                </a:lnTo>
                <a:cubicBezTo>
                  <a:pt x="18817" y="2915"/>
                  <a:pt x="18826" y="2910"/>
                  <a:pt x="18836" y="2912"/>
                </a:cubicBezTo>
                <a:cubicBezTo>
                  <a:pt x="18891" y="2886"/>
                  <a:pt x="18948" y="2872"/>
                  <a:pt x="19005" y="2870"/>
                </a:cubicBezTo>
                <a:close/>
                <a:moveTo>
                  <a:pt x="16078" y="2862"/>
                </a:moveTo>
                <a:lnTo>
                  <a:pt x="16108" y="2870"/>
                </a:lnTo>
                <a:cubicBezTo>
                  <a:pt x="16165" y="2872"/>
                  <a:pt x="16222" y="2886"/>
                  <a:pt x="16277" y="2912"/>
                </a:cubicBezTo>
                <a:cubicBezTo>
                  <a:pt x="16287" y="2910"/>
                  <a:pt x="16296" y="2915"/>
                  <a:pt x="16306" y="2920"/>
                </a:cubicBezTo>
                <a:lnTo>
                  <a:pt x="16306" y="2925"/>
                </a:lnTo>
                <a:cubicBezTo>
                  <a:pt x="16942" y="3206"/>
                  <a:pt x="17440" y="4532"/>
                  <a:pt x="17529" y="6199"/>
                </a:cubicBezTo>
                <a:cubicBezTo>
                  <a:pt x="17529" y="6200"/>
                  <a:pt x="17529" y="6200"/>
                  <a:pt x="17530" y="6200"/>
                </a:cubicBezTo>
                <a:lnTo>
                  <a:pt x="17531" y="6231"/>
                </a:lnTo>
                <a:cubicBezTo>
                  <a:pt x="17540" y="6374"/>
                  <a:pt x="17544" y="6520"/>
                  <a:pt x="17544" y="6668"/>
                </a:cubicBezTo>
                <a:cubicBezTo>
                  <a:pt x="17546" y="6695"/>
                  <a:pt x="17546" y="6721"/>
                  <a:pt x="17546" y="6748"/>
                </a:cubicBezTo>
                <a:cubicBezTo>
                  <a:pt x="17546" y="6766"/>
                  <a:pt x="17546" y="6784"/>
                  <a:pt x="17545" y="6802"/>
                </a:cubicBezTo>
                <a:lnTo>
                  <a:pt x="17544" y="6802"/>
                </a:lnTo>
                <a:lnTo>
                  <a:pt x="17544" y="6804"/>
                </a:lnTo>
                <a:lnTo>
                  <a:pt x="17514" y="6797"/>
                </a:lnTo>
                <a:cubicBezTo>
                  <a:pt x="17457" y="6794"/>
                  <a:pt x="17400" y="6780"/>
                  <a:pt x="17345" y="6754"/>
                </a:cubicBezTo>
                <a:cubicBezTo>
                  <a:pt x="17335" y="6756"/>
                  <a:pt x="17326" y="6751"/>
                  <a:pt x="17316" y="6747"/>
                </a:cubicBezTo>
                <a:lnTo>
                  <a:pt x="17316" y="6741"/>
                </a:lnTo>
                <a:cubicBezTo>
                  <a:pt x="16680" y="6461"/>
                  <a:pt x="16182" y="5134"/>
                  <a:pt x="16093" y="3467"/>
                </a:cubicBezTo>
                <a:cubicBezTo>
                  <a:pt x="16093" y="3467"/>
                  <a:pt x="16093" y="3467"/>
                  <a:pt x="16092" y="3467"/>
                </a:cubicBezTo>
                <a:lnTo>
                  <a:pt x="16091" y="3435"/>
                </a:lnTo>
                <a:cubicBezTo>
                  <a:pt x="16082" y="3292"/>
                  <a:pt x="16078" y="3146"/>
                  <a:pt x="16078" y="2998"/>
                </a:cubicBezTo>
                <a:cubicBezTo>
                  <a:pt x="16076" y="2972"/>
                  <a:pt x="16076" y="2945"/>
                  <a:pt x="16076" y="2918"/>
                </a:cubicBezTo>
                <a:lnTo>
                  <a:pt x="16077" y="2864"/>
                </a:lnTo>
                <a:lnTo>
                  <a:pt x="16078" y="2864"/>
                </a:lnTo>
                <a:close/>
                <a:moveTo>
                  <a:pt x="16037" y="2862"/>
                </a:moveTo>
                <a:lnTo>
                  <a:pt x="16037" y="2864"/>
                </a:lnTo>
                <a:lnTo>
                  <a:pt x="16038" y="2864"/>
                </a:lnTo>
                <a:lnTo>
                  <a:pt x="16039" y="2918"/>
                </a:lnTo>
                <a:cubicBezTo>
                  <a:pt x="16039" y="2945"/>
                  <a:pt x="16039" y="2972"/>
                  <a:pt x="16037" y="2998"/>
                </a:cubicBezTo>
                <a:cubicBezTo>
                  <a:pt x="16037" y="3146"/>
                  <a:pt x="16033" y="3292"/>
                  <a:pt x="16024" y="3435"/>
                </a:cubicBezTo>
                <a:lnTo>
                  <a:pt x="16023" y="3467"/>
                </a:lnTo>
                <a:cubicBezTo>
                  <a:pt x="16022" y="3467"/>
                  <a:pt x="16022" y="3467"/>
                  <a:pt x="16022" y="3467"/>
                </a:cubicBezTo>
                <a:cubicBezTo>
                  <a:pt x="15933" y="5134"/>
                  <a:pt x="15435" y="6461"/>
                  <a:pt x="14799" y="6741"/>
                </a:cubicBezTo>
                <a:lnTo>
                  <a:pt x="14799" y="6747"/>
                </a:lnTo>
                <a:cubicBezTo>
                  <a:pt x="14789" y="6751"/>
                  <a:pt x="14780" y="6756"/>
                  <a:pt x="14770" y="6754"/>
                </a:cubicBezTo>
                <a:cubicBezTo>
                  <a:pt x="14715" y="6780"/>
                  <a:pt x="14658" y="6794"/>
                  <a:pt x="14601" y="6797"/>
                </a:cubicBezTo>
                <a:lnTo>
                  <a:pt x="14571" y="6804"/>
                </a:lnTo>
                <a:lnTo>
                  <a:pt x="14571" y="6802"/>
                </a:lnTo>
                <a:lnTo>
                  <a:pt x="14570" y="6802"/>
                </a:lnTo>
                <a:cubicBezTo>
                  <a:pt x="14569" y="6784"/>
                  <a:pt x="14569" y="6766"/>
                  <a:pt x="14569" y="6748"/>
                </a:cubicBezTo>
                <a:cubicBezTo>
                  <a:pt x="14569" y="6721"/>
                  <a:pt x="14569" y="6695"/>
                  <a:pt x="14571" y="6668"/>
                </a:cubicBezTo>
                <a:cubicBezTo>
                  <a:pt x="14571" y="6520"/>
                  <a:pt x="14575" y="6374"/>
                  <a:pt x="14584" y="6231"/>
                </a:cubicBezTo>
                <a:lnTo>
                  <a:pt x="14585" y="6200"/>
                </a:lnTo>
                <a:cubicBezTo>
                  <a:pt x="14586" y="6200"/>
                  <a:pt x="14586" y="6200"/>
                  <a:pt x="14586" y="6199"/>
                </a:cubicBezTo>
                <a:cubicBezTo>
                  <a:pt x="14675" y="4532"/>
                  <a:pt x="15173" y="3206"/>
                  <a:pt x="15809" y="2925"/>
                </a:cubicBezTo>
                <a:lnTo>
                  <a:pt x="15809" y="2920"/>
                </a:lnTo>
                <a:cubicBezTo>
                  <a:pt x="15819" y="2915"/>
                  <a:pt x="15828" y="2910"/>
                  <a:pt x="15838" y="2912"/>
                </a:cubicBezTo>
                <a:cubicBezTo>
                  <a:pt x="15893" y="2886"/>
                  <a:pt x="15950" y="2872"/>
                  <a:pt x="16007" y="2870"/>
                </a:cubicBezTo>
                <a:close/>
                <a:moveTo>
                  <a:pt x="13080" y="2862"/>
                </a:moveTo>
                <a:lnTo>
                  <a:pt x="13110" y="2870"/>
                </a:lnTo>
                <a:cubicBezTo>
                  <a:pt x="13167" y="2872"/>
                  <a:pt x="13224" y="2886"/>
                  <a:pt x="13279" y="2912"/>
                </a:cubicBezTo>
                <a:cubicBezTo>
                  <a:pt x="13289" y="2910"/>
                  <a:pt x="13298" y="2915"/>
                  <a:pt x="13308" y="2920"/>
                </a:cubicBezTo>
                <a:lnTo>
                  <a:pt x="13308" y="2925"/>
                </a:lnTo>
                <a:cubicBezTo>
                  <a:pt x="13944" y="3206"/>
                  <a:pt x="14442" y="4532"/>
                  <a:pt x="14531" y="6199"/>
                </a:cubicBezTo>
                <a:cubicBezTo>
                  <a:pt x="14531" y="6200"/>
                  <a:pt x="14531" y="6200"/>
                  <a:pt x="14532" y="6200"/>
                </a:cubicBezTo>
                <a:lnTo>
                  <a:pt x="14533" y="6231"/>
                </a:lnTo>
                <a:cubicBezTo>
                  <a:pt x="14542" y="6374"/>
                  <a:pt x="14546" y="6520"/>
                  <a:pt x="14546" y="6668"/>
                </a:cubicBezTo>
                <a:cubicBezTo>
                  <a:pt x="14548" y="6695"/>
                  <a:pt x="14548" y="6721"/>
                  <a:pt x="14548" y="6748"/>
                </a:cubicBezTo>
                <a:cubicBezTo>
                  <a:pt x="14548" y="6766"/>
                  <a:pt x="14548" y="6784"/>
                  <a:pt x="14547" y="6802"/>
                </a:cubicBezTo>
                <a:lnTo>
                  <a:pt x="14546" y="6802"/>
                </a:lnTo>
                <a:lnTo>
                  <a:pt x="14546" y="6804"/>
                </a:lnTo>
                <a:lnTo>
                  <a:pt x="14516" y="6797"/>
                </a:lnTo>
                <a:cubicBezTo>
                  <a:pt x="14459" y="6794"/>
                  <a:pt x="14402" y="6780"/>
                  <a:pt x="14347" y="6754"/>
                </a:cubicBezTo>
                <a:cubicBezTo>
                  <a:pt x="14337" y="6756"/>
                  <a:pt x="14328" y="6751"/>
                  <a:pt x="14318" y="6747"/>
                </a:cubicBezTo>
                <a:lnTo>
                  <a:pt x="14318" y="6741"/>
                </a:lnTo>
                <a:cubicBezTo>
                  <a:pt x="13682" y="6461"/>
                  <a:pt x="13184" y="5134"/>
                  <a:pt x="13095" y="3467"/>
                </a:cubicBezTo>
                <a:cubicBezTo>
                  <a:pt x="13095" y="3467"/>
                  <a:pt x="13095" y="3467"/>
                  <a:pt x="13094" y="3467"/>
                </a:cubicBezTo>
                <a:lnTo>
                  <a:pt x="13093" y="3435"/>
                </a:lnTo>
                <a:cubicBezTo>
                  <a:pt x="13084" y="3292"/>
                  <a:pt x="13080" y="3146"/>
                  <a:pt x="13080" y="2998"/>
                </a:cubicBezTo>
                <a:cubicBezTo>
                  <a:pt x="13078" y="2972"/>
                  <a:pt x="13078" y="2945"/>
                  <a:pt x="13078" y="2918"/>
                </a:cubicBezTo>
                <a:lnTo>
                  <a:pt x="13079" y="2864"/>
                </a:lnTo>
                <a:lnTo>
                  <a:pt x="13080" y="2864"/>
                </a:lnTo>
                <a:close/>
                <a:moveTo>
                  <a:pt x="10082" y="2862"/>
                </a:moveTo>
                <a:lnTo>
                  <a:pt x="10112" y="2870"/>
                </a:lnTo>
                <a:cubicBezTo>
                  <a:pt x="10170" y="2872"/>
                  <a:pt x="10226" y="2886"/>
                  <a:pt x="10281" y="2912"/>
                </a:cubicBezTo>
                <a:cubicBezTo>
                  <a:pt x="10291" y="2910"/>
                  <a:pt x="10301" y="2915"/>
                  <a:pt x="10310" y="2920"/>
                </a:cubicBezTo>
                <a:lnTo>
                  <a:pt x="10310" y="2925"/>
                </a:lnTo>
                <a:cubicBezTo>
                  <a:pt x="10946" y="3206"/>
                  <a:pt x="11444" y="4532"/>
                  <a:pt x="11533" y="6199"/>
                </a:cubicBezTo>
                <a:cubicBezTo>
                  <a:pt x="11533" y="6200"/>
                  <a:pt x="11534" y="6200"/>
                  <a:pt x="11534" y="6200"/>
                </a:cubicBezTo>
                <a:lnTo>
                  <a:pt x="11535" y="6231"/>
                </a:lnTo>
                <a:cubicBezTo>
                  <a:pt x="11544" y="6374"/>
                  <a:pt x="11548" y="6520"/>
                  <a:pt x="11548" y="6668"/>
                </a:cubicBezTo>
                <a:cubicBezTo>
                  <a:pt x="11550" y="6695"/>
                  <a:pt x="11550" y="6721"/>
                  <a:pt x="11550" y="6748"/>
                </a:cubicBezTo>
                <a:cubicBezTo>
                  <a:pt x="11550" y="6766"/>
                  <a:pt x="11550" y="6784"/>
                  <a:pt x="11549" y="6802"/>
                </a:cubicBezTo>
                <a:lnTo>
                  <a:pt x="11549" y="6802"/>
                </a:lnTo>
                <a:lnTo>
                  <a:pt x="11548" y="6804"/>
                </a:lnTo>
                <a:lnTo>
                  <a:pt x="11518" y="6797"/>
                </a:lnTo>
                <a:cubicBezTo>
                  <a:pt x="11461" y="6794"/>
                  <a:pt x="11404" y="6780"/>
                  <a:pt x="11349" y="6754"/>
                </a:cubicBezTo>
                <a:cubicBezTo>
                  <a:pt x="11339" y="6756"/>
                  <a:pt x="11330" y="6751"/>
                  <a:pt x="11320" y="6747"/>
                </a:cubicBezTo>
                <a:lnTo>
                  <a:pt x="11320" y="6741"/>
                </a:lnTo>
                <a:cubicBezTo>
                  <a:pt x="10684" y="6461"/>
                  <a:pt x="10186" y="5134"/>
                  <a:pt x="10097" y="3467"/>
                </a:cubicBezTo>
                <a:cubicBezTo>
                  <a:pt x="10097" y="3467"/>
                  <a:pt x="10097" y="3467"/>
                  <a:pt x="10097" y="3467"/>
                </a:cubicBezTo>
                <a:lnTo>
                  <a:pt x="10096" y="3435"/>
                </a:lnTo>
                <a:cubicBezTo>
                  <a:pt x="10087" y="3292"/>
                  <a:pt x="10082" y="3146"/>
                  <a:pt x="10082" y="2998"/>
                </a:cubicBezTo>
                <a:cubicBezTo>
                  <a:pt x="10080" y="2972"/>
                  <a:pt x="10080" y="2945"/>
                  <a:pt x="10080" y="2918"/>
                </a:cubicBezTo>
                <a:lnTo>
                  <a:pt x="10081" y="2864"/>
                </a:lnTo>
                <a:lnTo>
                  <a:pt x="10082" y="2864"/>
                </a:lnTo>
                <a:close/>
                <a:moveTo>
                  <a:pt x="10042" y="2862"/>
                </a:moveTo>
                <a:lnTo>
                  <a:pt x="10042" y="2864"/>
                </a:lnTo>
                <a:lnTo>
                  <a:pt x="10042" y="2864"/>
                </a:lnTo>
                <a:lnTo>
                  <a:pt x="10044" y="2918"/>
                </a:lnTo>
                <a:cubicBezTo>
                  <a:pt x="10044" y="2945"/>
                  <a:pt x="10043" y="2972"/>
                  <a:pt x="10041" y="2998"/>
                </a:cubicBezTo>
                <a:cubicBezTo>
                  <a:pt x="10041" y="3146"/>
                  <a:pt x="10037" y="3292"/>
                  <a:pt x="10028" y="3435"/>
                </a:cubicBezTo>
                <a:lnTo>
                  <a:pt x="10027" y="3467"/>
                </a:lnTo>
                <a:cubicBezTo>
                  <a:pt x="10027" y="3467"/>
                  <a:pt x="10026" y="3467"/>
                  <a:pt x="10026" y="3467"/>
                </a:cubicBezTo>
                <a:cubicBezTo>
                  <a:pt x="9937" y="5134"/>
                  <a:pt x="9439" y="6461"/>
                  <a:pt x="8803" y="6741"/>
                </a:cubicBezTo>
                <a:lnTo>
                  <a:pt x="8803" y="6747"/>
                </a:lnTo>
                <a:cubicBezTo>
                  <a:pt x="8794" y="6751"/>
                  <a:pt x="8784" y="6756"/>
                  <a:pt x="8774" y="6754"/>
                </a:cubicBezTo>
                <a:cubicBezTo>
                  <a:pt x="8719" y="6780"/>
                  <a:pt x="8663" y="6794"/>
                  <a:pt x="8605" y="6797"/>
                </a:cubicBezTo>
                <a:lnTo>
                  <a:pt x="8575" y="6804"/>
                </a:lnTo>
                <a:lnTo>
                  <a:pt x="8575" y="6802"/>
                </a:lnTo>
                <a:lnTo>
                  <a:pt x="8574" y="6802"/>
                </a:lnTo>
                <a:cubicBezTo>
                  <a:pt x="8573" y="6784"/>
                  <a:pt x="8573" y="6766"/>
                  <a:pt x="8573" y="6748"/>
                </a:cubicBezTo>
                <a:cubicBezTo>
                  <a:pt x="8573" y="6721"/>
                  <a:pt x="8573" y="6695"/>
                  <a:pt x="8575" y="6668"/>
                </a:cubicBezTo>
                <a:cubicBezTo>
                  <a:pt x="8575" y="6520"/>
                  <a:pt x="8580" y="6374"/>
                  <a:pt x="8589" y="6231"/>
                </a:cubicBezTo>
                <a:lnTo>
                  <a:pt x="8590" y="6200"/>
                </a:lnTo>
                <a:cubicBezTo>
                  <a:pt x="8590" y="6200"/>
                  <a:pt x="8590" y="6200"/>
                  <a:pt x="8591" y="6199"/>
                </a:cubicBezTo>
                <a:cubicBezTo>
                  <a:pt x="8680" y="4532"/>
                  <a:pt x="9177" y="3206"/>
                  <a:pt x="9813" y="2925"/>
                </a:cubicBezTo>
                <a:lnTo>
                  <a:pt x="9813" y="2920"/>
                </a:lnTo>
                <a:cubicBezTo>
                  <a:pt x="9823" y="2915"/>
                  <a:pt x="9832" y="2910"/>
                  <a:pt x="9842" y="2912"/>
                </a:cubicBezTo>
                <a:cubicBezTo>
                  <a:pt x="9897" y="2886"/>
                  <a:pt x="9954" y="2872"/>
                  <a:pt x="10011" y="2870"/>
                </a:cubicBezTo>
                <a:close/>
                <a:moveTo>
                  <a:pt x="7084" y="2862"/>
                </a:moveTo>
                <a:lnTo>
                  <a:pt x="7114" y="2870"/>
                </a:lnTo>
                <a:cubicBezTo>
                  <a:pt x="7172" y="2872"/>
                  <a:pt x="7228" y="2886"/>
                  <a:pt x="7283" y="2912"/>
                </a:cubicBezTo>
                <a:cubicBezTo>
                  <a:pt x="7293" y="2910"/>
                  <a:pt x="7303" y="2915"/>
                  <a:pt x="7312" y="2920"/>
                </a:cubicBezTo>
                <a:lnTo>
                  <a:pt x="7312" y="2925"/>
                </a:lnTo>
                <a:cubicBezTo>
                  <a:pt x="7948" y="3206"/>
                  <a:pt x="8446" y="4532"/>
                  <a:pt x="8535" y="6199"/>
                </a:cubicBezTo>
                <a:cubicBezTo>
                  <a:pt x="8535" y="6200"/>
                  <a:pt x="8536" y="6200"/>
                  <a:pt x="8536" y="6200"/>
                </a:cubicBezTo>
                <a:lnTo>
                  <a:pt x="8537" y="6231"/>
                </a:lnTo>
                <a:cubicBezTo>
                  <a:pt x="8546" y="6374"/>
                  <a:pt x="8550" y="6520"/>
                  <a:pt x="8550" y="6668"/>
                </a:cubicBezTo>
                <a:cubicBezTo>
                  <a:pt x="8552" y="6695"/>
                  <a:pt x="8553" y="6721"/>
                  <a:pt x="8553" y="6748"/>
                </a:cubicBezTo>
                <a:cubicBezTo>
                  <a:pt x="8553" y="6766"/>
                  <a:pt x="8552" y="6784"/>
                  <a:pt x="8551" y="6802"/>
                </a:cubicBezTo>
                <a:lnTo>
                  <a:pt x="8551" y="6802"/>
                </a:lnTo>
                <a:lnTo>
                  <a:pt x="8551" y="6804"/>
                </a:lnTo>
                <a:lnTo>
                  <a:pt x="8520" y="6797"/>
                </a:lnTo>
                <a:cubicBezTo>
                  <a:pt x="8463" y="6794"/>
                  <a:pt x="8406" y="6780"/>
                  <a:pt x="8351" y="6754"/>
                </a:cubicBezTo>
                <a:cubicBezTo>
                  <a:pt x="8341" y="6756"/>
                  <a:pt x="8332" y="6751"/>
                  <a:pt x="8322" y="6747"/>
                </a:cubicBezTo>
                <a:lnTo>
                  <a:pt x="8322" y="6741"/>
                </a:lnTo>
                <a:cubicBezTo>
                  <a:pt x="7686" y="6461"/>
                  <a:pt x="7189" y="5134"/>
                  <a:pt x="7099" y="3467"/>
                </a:cubicBezTo>
                <a:cubicBezTo>
                  <a:pt x="7099" y="3467"/>
                  <a:pt x="7099" y="3467"/>
                  <a:pt x="7099" y="3467"/>
                </a:cubicBezTo>
                <a:lnTo>
                  <a:pt x="7098" y="3435"/>
                </a:lnTo>
                <a:cubicBezTo>
                  <a:pt x="7089" y="3292"/>
                  <a:pt x="7084" y="3146"/>
                  <a:pt x="7084" y="2998"/>
                </a:cubicBezTo>
                <a:cubicBezTo>
                  <a:pt x="7082" y="2972"/>
                  <a:pt x="7082" y="2945"/>
                  <a:pt x="7082" y="2918"/>
                </a:cubicBezTo>
                <a:lnTo>
                  <a:pt x="7083" y="2864"/>
                </a:lnTo>
                <a:lnTo>
                  <a:pt x="7084" y="2864"/>
                </a:lnTo>
                <a:close/>
                <a:moveTo>
                  <a:pt x="7044" y="2862"/>
                </a:moveTo>
                <a:lnTo>
                  <a:pt x="7044" y="2864"/>
                </a:lnTo>
                <a:lnTo>
                  <a:pt x="7045" y="2864"/>
                </a:lnTo>
                <a:lnTo>
                  <a:pt x="7046" y="2918"/>
                </a:lnTo>
                <a:cubicBezTo>
                  <a:pt x="7046" y="2945"/>
                  <a:pt x="7046" y="2972"/>
                  <a:pt x="7043" y="2998"/>
                </a:cubicBezTo>
                <a:cubicBezTo>
                  <a:pt x="7043" y="3146"/>
                  <a:pt x="7039" y="3292"/>
                  <a:pt x="7030" y="3435"/>
                </a:cubicBezTo>
                <a:lnTo>
                  <a:pt x="7029" y="3467"/>
                </a:lnTo>
                <a:cubicBezTo>
                  <a:pt x="7029" y="3467"/>
                  <a:pt x="7028" y="3467"/>
                  <a:pt x="7028" y="3467"/>
                </a:cubicBezTo>
                <a:cubicBezTo>
                  <a:pt x="6939" y="5134"/>
                  <a:pt x="6441" y="6461"/>
                  <a:pt x="5805" y="6741"/>
                </a:cubicBezTo>
                <a:lnTo>
                  <a:pt x="5805" y="6747"/>
                </a:lnTo>
                <a:cubicBezTo>
                  <a:pt x="5796" y="6751"/>
                  <a:pt x="5786" y="6756"/>
                  <a:pt x="5776" y="6754"/>
                </a:cubicBezTo>
                <a:cubicBezTo>
                  <a:pt x="5721" y="6780"/>
                  <a:pt x="5665" y="6794"/>
                  <a:pt x="5607" y="6797"/>
                </a:cubicBezTo>
                <a:lnTo>
                  <a:pt x="5577" y="6804"/>
                </a:lnTo>
                <a:lnTo>
                  <a:pt x="5577" y="6802"/>
                </a:lnTo>
                <a:lnTo>
                  <a:pt x="5576" y="6802"/>
                </a:lnTo>
                <a:cubicBezTo>
                  <a:pt x="5575" y="6784"/>
                  <a:pt x="5575" y="6766"/>
                  <a:pt x="5575" y="6748"/>
                </a:cubicBezTo>
                <a:cubicBezTo>
                  <a:pt x="5575" y="6721"/>
                  <a:pt x="5575" y="6695"/>
                  <a:pt x="5578" y="6668"/>
                </a:cubicBezTo>
                <a:cubicBezTo>
                  <a:pt x="5577" y="6520"/>
                  <a:pt x="5582" y="6374"/>
                  <a:pt x="5591" y="6231"/>
                </a:cubicBezTo>
                <a:lnTo>
                  <a:pt x="5592" y="6200"/>
                </a:lnTo>
                <a:cubicBezTo>
                  <a:pt x="5592" y="6200"/>
                  <a:pt x="5592" y="6200"/>
                  <a:pt x="5593" y="6199"/>
                </a:cubicBezTo>
                <a:cubicBezTo>
                  <a:pt x="5682" y="4532"/>
                  <a:pt x="6180" y="3206"/>
                  <a:pt x="6815" y="2925"/>
                </a:cubicBezTo>
                <a:lnTo>
                  <a:pt x="6816" y="2920"/>
                </a:lnTo>
                <a:cubicBezTo>
                  <a:pt x="6825" y="2915"/>
                  <a:pt x="6834" y="2910"/>
                  <a:pt x="6844" y="2912"/>
                </a:cubicBezTo>
                <a:cubicBezTo>
                  <a:pt x="6900" y="2886"/>
                  <a:pt x="6956" y="2872"/>
                  <a:pt x="7013" y="2870"/>
                </a:cubicBezTo>
                <a:close/>
                <a:moveTo>
                  <a:pt x="4086" y="2862"/>
                </a:moveTo>
                <a:lnTo>
                  <a:pt x="4116" y="2870"/>
                </a:lnTo>
                <a:cubicBezTo>
                  <a:pt x="4174" y="2872"/>
                  <a:pt x="4230" y="2886"/>
                  <a:pt x="4285" y="2912"/>
                </a:cubicBezTo>
                <a:cubicBezTo>
                  <a:pt x="4295" y="2910"/>
                  <a:pt x="4305" y="2915"/>
                  <a:pt x="4314" y="2920"/>
                </a:cubicBezTo>
                <a:lnTo>
                  <a:pt x="4314" y="2925"/>
                </a:lnTo>
                <a:cubicBezTo>
                  <a:pt x="4950" y="3206"/>
                  <a:pt x="5448" y="4532"/>
                  <a:pt x="5537" y="6199"/>
                </a:cubicBezTo>
                <a:cubicBezTo>
                  <a:pt x="5537" y="6200"/>
                  <a:pt x="5538" y="6200"/>
                  <a:pt x="5538" y="6200"/>
                </a:cubicBezTo>
                <a:lnTo>
                  <a:pt x="5539" y="6231"/>
                </a:lnTo>
                <a:cubicBezTo>
                  <a:pt x="5548" y="6374"/>
                  <a:pt x="5552" y="6520"/>
                  <a:pt x="5552" y="6668"/>
                </a:cubicBezTo>
                <a:cubicBezTo>
                  <a:pt x="5555" y="6695"/>
                  <a:pt x="5555" y="6721"/>
                  <a:pt x="5555" y="6748"/>
                </a:cubicBezTo>
                <a:cubicBezTo>
                  <a:pt x="5555" y="6766"/>
                  <a:pt x="5555" y="6784"/>
                  <a:pt x="5554" y="6802"/>
                </a:cubicBezTo>
                <a:lnTo>
                  <a:pt x="5553" y="6802"/>
                </a:lnTo>
                <a:lnTo>
                  <a:pt x="5553" y="6804"/>
                </a:lnTo>
                <a:lnTo>
                  <a:pt x="5522" y="6797"/>
                </a:lnTo>
                <a:cubicBezTo>
                  <a:pt x="5465" y="6794"/>
                  <a:pt x="5408" y="6780"/>
                  <a:pt x="5353" y="6754"/>
                </a:cubicBezTo>
                <a:cubicBezTo>
                  <a:pt x="5343" y="6756"/>
                  <a:pt x="5334" y="6751"/>
                  <a:pt x="5325" y="6747"/>
                </a:cubicBezTo>
                <a:lnTo>
                  <a:pt x="5324" y="6741"/>
                </a:lnTo>
                <a:cubicBezTo>
                  <a:pt x="4689" y="6461"/>
                  <a:pt x="4191" y="5134"/>
                  <a:pt x="4102" y="3467"/>
                </a:cubicBezTo>
                <a:cubicBezTo>
                  <a:pt x="4101" y="3467"/>
                  <a:pt x="4101" y="3467"/>
                  <a:pt x="4101" y="3467"/>
                </a:cubicBezTo>
                <a:lnTo>
                  <a:pt x="4100" y="3435"/>
                </a:lnTo>
                <a:cubicBezTo>
                  <a:pt x="4091" y="3292"/>
                  <a:pt x="4086" y="3146"/>
                  <a:pt x="4087" y="2998"/>
                </a:cubicBezTo>
                <a:cubicBezTo>
                  <a:pt x="4084" y="2972"/>
                  <a:pt x="4084" y="2945"/>
                  <a:pt x="4084" y="2918"/>
                </a:cubicBezTo>
                <a:lnTo>
                  <a:pt x="4085" y="2864"/>
                </a:lnTo>
                <a:lnTo>
                  <a:pt x="4086" y="2864"/>
                </a:lnTo>
                <a:close/>
                <a:moveTo>
                  <a:pt x="4046" y="2862"/>
                </a:moveTo>
                <a:lnTo>
                  <a:pt x="4046" y="2864"/>
                </a:lnTo>
                <a:lnTo>
                  <a:pt x="4047" y="2864"/>
                </a:lnTo>
                <a:lnTo>
                  <a:pt x="4048" y="2918"/>
                </a:lnTo>
                <a:cubicBezTo>
                  <a:pt x="4048" y="2945"/>
                  <a:pt x="4048" y="2972"/>
                  <a:pt x="4045" y="2998"/>
                </a:cubicBezTo>
                <a:cubicBezTo>
                  <a:pt x="4045" y="3146"/>
                  <a:pt x="4041" y="3292"/>
                  <a:pt x="4032" y="3435"/>
                </a:cubicBezTo>
                <a:lnTo>
                  <a:pt x="4031" y="3467"/>
                </a:lnTo>
                <a:cubicBezTo>
                  <a:pt x="4031" y="3467"/>
                  <a:pt x="4031" y="3467"/>
                  <a:pt x="4030" y="3467"/>
                </a:cubicBezTo>
                <a:cubicBezTo>
                  <a:pt x="3941" y="5134"/>
                  <a:pt x="3443" y="6461"/>
                  <a:pt x="2807" y="6741"/>
                </a:cubicBezTo>
                <a:lnTo>
                  <a:pt x="2807" y="6747"/>
                </a:lnTo>
                <a:cubicBezTo>
                  <a:pt x="2798" y="6751"/>
                  <a:pt x="2788" y="6756"/>
                  <a:pt x="2779" y="6754"/>
                </a:cubicBezTo>
                <a:cubicBezTo>
                  <a:pt x="2723" y="6780"/>
                  <a:pt x="2667" y="6794"/>
                  <a:pt x="2609" y="6797"/>
                </a:cubicBezTo>
                <a:lnTo>
                  <a:pt x="2579" y="6804"/>
                </a:lnTo>
                <a:lnTo>
                  <a:pt x="2579" y="6802"/>
                </a:lnTo>
                <a:lnTo>
                  <a:pt x="2578" y="6802"/>
                </a:lnTo>
                <a:cubicBezTo>
                  <a:pt x="2577" y="6784"/>
                  <a:pt x="2577" y="6766"/>
                  <a:pt x="2577" y="6748"/>
                </a:cubicBezTo>
                <a:cubicBezTo>
                  <a:pt x="2577" y="6721"/>
                  <a:pt x="2577" y="6695"/>
                  <a:pt x="2580" y="6668"/>
                </a:cubicBezTo>
                <a:cubicBezTo>
                  <a:pt x="2580" y="6520"/>
                  <a:pt x="2584" y="6374"/>
                  <a:pt x="2593" y="6231"/>
                </a:cubicBezTo>
                <a:lnTo>
                  <a:pt x="2594" y="6200"/>
                </a:lnTo>
                <a:cubicBezTo>
                  <a:pt x="2594" y="6200"/>
                  <a:pt x="2594" y="6200"/>
                  <a:pt x="2595" y="6199"/>
                </a:cubicBezTo>
                <a:cubicBezTo>
                  <a:pt x="2684" y="4532"/>
                  <a:pt x="3182" y="3206"/>
                  <a:pt x="3817" y="2925"/>
                </a:cubicBezTo>
                <a:lnTo>
                  <a:pt x="3818" y="2920"/>
                </a:lnTo>
                <a:cubicBezTo>
                  <a:pt x="3827" y="2915"/>
                  <a:pt x="3836" y="2910"/>
                  <a:pt x="3846" y="2912"/>
                </a:cubicBezTo>
                <a:cubicBezTo>
                  <a:pt x="3902" y="2886"/>
                  <a:pt x="3958" y="2872"/>
                  <a:pt x="4015" y="2870"/>
                </a:cubicBezTo>
                <a:close/>
                <a:moveTo>
                  <a:pt x="1088" y="2862"/>
                </a:moveTo>
                <a:lnTo>
                  <a:pt x="1118" y="2870"/>
                </a:lnTo>
                <a:cubicBezTo>
                  <a:pt x="1176" y="2872"/>
                  <a:pt x="1232" y="2886"/>
                  <a:pt x="1288" y="2912"/>
                </a:cubicBezTo>
                <a:cubicBezTo>
                  <a:pt x="1297" y="2910"/>
                  <a:pt x="1307" y="2915"/>
                  <a:pt x="1316" y="2920"/>
                </a:cubicBezTo>
                <a:lnTo>
                  <a:pt x="1316" y="2925"/>
                </a:lnTo>
                <a:cubicBezTo>
                  <a:pt x="1952" y="3206"/>
                  <a:pt x="2450" y="4532"/>
                  <a:pt x="2539" y="6199"/>
                </a:cubicBezTo>
                <a:cubicBezTo>
                  <a:pt x="2540" y="6200"/>
                  <a:pt x="2540" y="6200"/>
                  <a:pt x="2540" y="6200"/>
                </a:cubicBezTo>
                <a:lnTo>
                  <a:pt x="2541" y="6231"/>
                </a:lnTo>
                <a:cubicBezTo>
                  <a:pt x="2550" y="6374"/>
                  <a:pt x="2554" y="6520"/>
                  <a:pt x="2554" y="6668"/>
                </a:cubicBezTo>
                <a:cubicBezTo>
                  <a:pt x="2557" y="6695"/>
                  <a:pt x="2557" y="6721"/>
                  <a:pt x="2557" y="6748"/>
                </a:cubicBezTo>
                <a:cubicBezTo>
                  <a:pt x="2557" y="6766"/>
                  <a:pt x="2557" y="6784"/>
                  <a:pt x="2556" y="6802"/>
                </a:cubicBezTo>
                <a:lnTo>
                  <a:pt x="2555" y="6802"/>
                </a:lnTo>
                <a:lnTo>
                  <a:pt x="2555" y="6804"/>
                </a:lnTo>
                <a:lnTo>
                  <a:pt x="2524" y="6797"/>
                </a:lnTo>
                <a:cubicBezTo>
                  <a:pt x="2467" y="6794"/>
                  <a:pt x="2411" y="6780"/>
                  <a:pt x="2355" y="6754"/>
                </a:cubicBezTo>
                <a:cubicBezTo>
                  <a:pt x="2345" y="6756"/>
                  <a:pt x="2336" y="6751"/>
                  <a:pt x="2327" y="6747"/>
                </a:cubicBezTo>
                <a:lnTo>
                  <a:pt x="2326" y="6741"/>
                </a:lnTo>
                <a:cubicBezTo>
                  <a:pt x="1691" y="6461"/>
                  <a:pt x="1193" y="5134"/>
                  <a:pt x="1104" y="3467"/>
                </a:cubicBezTo>
                <a:cubicBezTo>
                  <a:pt x="1103" y="3467"/>
                  <a:pt x="1103" y="3467"/>
                  <a:pt x="1103" y="3467"/>
                </a:cubicBezTo>
                <a:lnTo>
                  <a:pt x="1102" y="3435"/>
                </a:lnTo>
                <a:cubicBezTo>
                  <a:pt x="1093" y="3292"/>
                  <a:pt x="1089" y="3146"/>
                  <a:pt x="1089" y="2998"/>
                </a:cubicBezTo>
                <a:cubicBezTo>
                  <a:pt x="1086" y="2972"/>
                  <a:pt x="1086" y="2945"/>
                  <a:pt x="1086" y="2918"/>
                </a:cubicBezTo>
                <a:lnTo>
                  <a:pt x="1087" y="2864"/>
                </a:lnTo>
                <a:lnTo>
                  <a:pt x="1088" y="2864"/>
                </a:lnTo>
                <a:close/>
                <a:moveTo>
                  <a:pt x="13039" y="2862"/>
                </a:moveTo>
                <a:lnTo>
                  <a:pt x="13040" y="2864"/>
                </a:lnTo>
                <a:lnTo>
                  <a:pt x="13040" y="2864"/>
                </a:lnTo>
                <a:lnTo>
                  <a:pt x="13041" y="2918"/>
                </a:lnTo>
                <a:cubicBezTo>
                  <a:pt x="13041" y="2945"/>
                  <a:pt x="13041" y="2972"/>
                  <a:pt x="13039" y="2998"/>
                </a:cubicBezTo>
                <a:cubicBezTo>
                  <a:pt x="13039" y="3146"/>
                  <a:pt x="13035" y="3292"/>
                  <a:pt x="13026" y="3435"/>
                </a:cubicBezTo>
                <a:lnTo>
                  <a:pt x="13025" y="3467"/>
                </a:lnTo>
                <a:cubicBezTo>
                  <a:pt x="13025" y="3467"/>
                  <a:pt x="13024" y="3467"/>
                  <a:pt x="13024" y="3467"/>
                </a:cubicBezTo>
                <a:cubicBezTo>
                  <a:pt x="12935" y="5134"/>
                  <a:pt x="12437" y="6461"/>
                  <a:pt x="11801" y="6741"/>
                </a:cubicBezTo>
                <a:lnTo>
                  <a:pt x="11801" y="6747"/>
                </a:lnTo>
                <a:cubicBezTo>
                  <a:pt x="11792" y="6751"/>
                  <a:pt x="11782" y="6756"/>
                  <a:pt x="11772" y="6754"/>
                </a:cubicBezTo>
                <a:cubicBezTo>
                  <a:pt x="11717" y="6780"/>
                  <a:pt x="11661" y="6794"/>
                  <a:pt x="11603" y="6797"/>
                </a:cubicBezTo>
                <a:lnTo>
                  <a:pt x="11573" y="6804"/>
                </a:lnTo>
                <a:lnTo>
                  <a:pt x="11573" y="6802"/>
                </a:lnTo>
                <a:lnTo>
                  <a:pt x="11572" y="6802"/>
                </a:lnTo>
                <a:cubicBezTo>
                  <a:pt x="11571" y="6784"/>
                  <a:pt x="11571" y="6766"/>
                  <a:pt x="11571" y="6748"/>
                </a:cubicBezTo>
                <a:cubicBezTo>
                  <a:pt x="11571" y="6721"/>
                  <a:pt x="11571" y="6695"/>
                  <a:pt x="11573" y="6668"/>
                </a:cubicBezTo>
                <a:cubicBezTo>
                  <a:pt x="11573" y="6520"/>
                  <a:pt x="11578" y="6374"/>
                  <a:pt x="11587" y="6231"/>
                </a:cubicBezTo>
                <a:lnTo>
                  <a:pt x="11588" y="6200"/>
                </a:lnTo>
                <a:cubicBezTo>
                  <a:pt x="11588" y="6200"/>
                  <a:pt x="11588" y="6200"/>
                  <a:pt x="11588" y="6199"/>
                </a:cubicBezTo>
                <a:cubicBezTo>
                  <a:pt x="11677" y="4532"/>
                  <a:pt x="12175" y="3206"/>
                  <a:pt x="12811" y="2925"/>
                </a:cubicBezTo>
                <a:lnTo>
                  <a:pt x="12811" y="2920"/>
                </a:lnTo>
                <a:cubicBezTo>
                  <a:pt x="12821" y="2915"/>
                  <a:pt x="12830" y="2910"/>
                  <a:pt x="12840" y="2912"/>
                </a:cubicBezTo>
                <a:cubicBezTo>
                  <a:pt x="12895" y="2886"/>
                  <a:pt x="12952" y="2872"/>
                  <a:pt x="13009" y="2870"/>
                </a:cubicBezTo>
                <a:close/>
                <a:moveTo>
                  <a:pt x="1048" y="2862"/>
                </a:moveTo>
                <a:lnTo>
                  <a:pt x="1048" y="2864"/>
                </a:lnTo>
                <a:lnTo>
                  <a:pt x="1049" y="2864"/>
                </a:lnTo>
                <a:lnTo>
                  <a:pt x="1050" y="2918"/>
                </a:lnTo>
                <a:cubicBezTo>
                  <a:pt x="1050" y="2945"/>
                  <a:pt x="1050" y="2972"/>
                  <a:pt x="1047" y="2998"/>
                </a:cubicBezTo>
                <a:cubicBezTo>
                  <a:pt x="1047" y="3146"/>
                  <a:pt x="1043" y="3292"/>
                  <a:pt x="1034" y="3435"/>
                </a:cubicBezTo>
                <a:lnTo>
                  <a:pt x="1033" y="3467"/>
                </a:lnTo>
                <a:cubicBezTo>
                  <a:pt x="1033" y="3467"/>
                  <a:pt x="1033" y="3467"/>
                  <a:pt x="1032" y="3467"/>
                </a:cubicBezTo>
                <a:cubicBezTo>
                  <a:pt x="952" y="4963"/>
                  <a:pt x="543" y="6185"/>
                  <a:pt x="0" y="6615"/>
                </a:cubicBezTo>
                <a:lnTo>
                  <a:pt x="0" y="5990"/>
                </a:lnTo>
                <a:cubicBezTo>
                  <a:pt x="406" y="5599"/>
                  <a:pt x="713" y="4676"/>
                  <a:pt x="796" y="3546"/>
                </a:cubicBezTo>
                <a:cubicBezTo>
                  <a:pt x="459" y="3739"/>
                  <a:pt x="173" y="4284"/>
                  <a:pt x="0" y="5029"/>
                </a:cubicBezTo>
                <a:lnTo>
                  <a:pt x="0" y="4052"/>
                </a:lnTo>
                <a:cubicBezTo>
                  <a:pt x="215" y="3471"/>
                  <a:pt x="500" y="3066"/>
                  <a:pt x="820" y="2925"/>
                </a:cubicBezTo>
                <a:lnTo>
                  <a:pt x="820" y="2920"/>
                </a:lnTo>
                <a:cubicBezTo>
                  <a:pt x="829" y="2915"/>
                  <a:pt x="839" y="2910"/>
                  <a:pt x="848" y="2912"/>
                </a:cubicBezTo>
                <a:cubicBezTo>
                  <a:pt x="904" y="2886"/>
                  <a:pt x="960" y="2872"/>
                  <a:pt x="1018" y="2870"/>
                </a:cubicBezTo>
                <a:close/>
                <a:moveTo>
                  <a:pt x="21205" y="0"/>
                </a:moveTo>
                <a:lnTo>
                  <a:pt x="21579" y="0"/>
                </a:lnTo>
                <a:cubicBezTo>
                  <a:pt x="21587" y="13"/>
                  <a:pt x="21593" y="30"/>
                  <a:pt x="21600" y="47"/>
                </a:cubicBezTo>
                <a:lnTo>
                  <a:pt x="21600" y="992"/>
                </a:lnTo>
                <a:cubicBezTo>
                  <a:pt x="21500" y="586"/>
                  <a:pt x="21366" y="243"/>
                  <a:pt x="21205" y="0"/>
                </a:cubicBezTo>
                <a:close/>
                <a:moveTo>
                  <a:pt x="20623" y="0"/>
                </a:moveTo>
                <a:lnTo>
                  <a:pt x="20862" y="0"/>
                </a:lnTo>
                <a:cubicBezTo>
                  <a:pt x="20980" y="915"/>
                  <a:pt x="21253" y="1647"/>
                  <a:pt x="21600" y="1993"/>
                </a:cubicBezTo>
                <a:lnTo>
                  <a:pt x="21600" y="2617"/>
                </a:lnTo>
                <a:cubicBezTo>
                  <a:pt x="21126" y="2228"/>
                  <a:pt x="20756" y="1241"/>
                  <a:pt x="20623" y="0"/>
                </a:cubicBezTo>
                <a:close/>
                <a:moveTo>
                  <a:pt x="19530" y="0"/>
                </a:moveTo>
                <a:lnTo>
                  <a:pt x="19899" y="0"/>
                </a:lnTo>
                <a:cubicBezTo>
                  <a:pt x="19606" y="463"/>
                  <a:pt x="19395" y="1232"/>
                  <a:pt x="19328" y="2135"/>
                </a:cubicBezTo>
                <a:cubicBezTo>
                  <a:pt x="19760" y="1889"/>
                  <a:pt x="20108" y="1069"/>
                  <a:pt x="20246" y="0"/>
                </a:cubicBezTo>
                <a:lnTo>
                  <a:pt x="20484" y="0"/>
                </a:lnTo>
                <a:cubicBezTo>
                  <a:pt x="20334" y="1417"/>
                  <a:pt x="19874" y="2501"/>
                  <a:pt x="19304" y="2751"/>
                </a:cubicBezTo>
                <a:lnTo>
                  <a:pt x="19304" y="2756"/>
                </a:lnTo>
                <a:cubicBezTo>
                  <a:pt x="19294" y="2761"/>
                  <a:pt x="19285" y="2765"/>
                  <a:pt x="19275" y="2763"/>
                </a:cubicBezTo>
                <a:cubicBezTo>
                  <a:pt x="19220" y="2789"/>
                  <a:pt x="19163" y="2803"/>
                  <a:pt x="19106" y="2806"/>
                </a:cubicBezTo>
                <a:lnTo>
                  <a:pt x="19076" y="2813"/>
                </a:lnTo>
                <a:lnTo>
                  <a:pt x="19076" y="2811"/>
                </a:lnTo>
                <a:lnTo>
                  <a:pt x="19075" y="2811"/>
                </a:lnTo>
                <a:cubicBezTo>
                  <a:pt x="19074" y="2794"/>
                  <a:pt x="19074" y="2776"/>
                  <a:pt x="19074" y="2758"/>
                </a:cubicBezTo>
                <a:cubicBezTo>
                  <a:pt x="19074" y="2731"/>
                  <a:pt x="19074" y="2705"/>
                  <a:pt x="19076" y="2678"/>
                </a:cubicBezTo>
                <a:cubicBezTo>
                  <a:pt x="19076" y="2531"/>
                  <a:pt x="19080" y="2387"/>
                  <a:pt x="19089" y="2245"/>
                </a:cubicBezTo>
                <a:lnTo>
                  <a:pt x="19090" y="2213"/>
                </a:lnTo>
                <a:cubicBezTo>
                  <a:pt x="19091" y="2213"/>
                  <a:pt x="19091" y="2213"/>
                  <a:pt x="19091" y="2213"/>
                </a:cubicBezTo>
                <a:cubicBezTo>
                  <a:pt x="19138" y="1348"/>
                  <a:pt x="19296" y="575"/>
                  <a:pt x="19530" y="0"/>
                </a:cubicBezTo>
                <a:close/>
                <a:moveTo>
                  <a:pt x="17627" y="0"/>
                </a:moveTo>
                <a:lnTo>
                  <a:pt x="17865" y="0"/>
                </a:lnTo>
                <a:cubicBezTo>
                  <a:pt x="18003" y="1069"/>
                  <a:pt x="18351" y="1889"/>
                  <a:pt x="18783" y="2135"/>
                </a:cubicBezTo>
                <a:cubicBezTo>
                  <a:pt x="18716" y="1232"/>
                  <a:pt x="18505" y="463"/>
                  <a:pt x="18211" y="0"/>
                </a:cubicBezTo>
                <a:lnTo>
                  <a:pt x="18581" y="0"/>
                </a:lnTo>
                <a:cubicBezTo>
                  <a:pt x="18815" y="575"/>
                  <a:pt x="18973" y="1348"/>
                  <a:pt x="19020" y="2213"/>
                </a:cubicBezTo>
                <a:cubicBezTo>
                  <a:pt x="19020" y="2213"/>
                  <a:pt x="19020" y="2213"/>
                  <a:pt x="19021" y="2213"/>
                </a:cubicBezTo>
                <a:lnTo>
                  <a:pt x="19022" y="2245"/>
                </a:lnTo>
                <a:cubicBezTo>
                  <a:pt x="19031" y="2387"/>
                  <a:pt x="19035" y="2531"/>
                  <a:pt x="19035" y="2678"/>
                </a:cubicBezTo>
                <a:cubicBezTo>
                  <a:pt x="19037" y="2705"/>
                  <a:pt x="19037" y="2731"/>
                  <a:pt x="19037" y="2758"/>
                </a:cubicBezTo>
                <a:cubicBezTo>
                  <a:pt x="19037" y="2776"/>
                  <a:pt x="19037" y="2794"/>
                  <a:pt x="19036" y="2811"/>
                </a:cubicBezTo>
                <a:lnTo>
                  <a:pt x="19035" y="2811"/>
                </a:lnTo>
                <a:lnTo>
                  <a:pt x="19035" y="2813"/>
                </a:lnTo>
                <a:lnTo>
                  <a:pt x="19005" y="2806"/>
                </a:lnTo>
                <a:cubicBezTo>
                  <a:pt x="18948" y="2803"/>
                  <a:pt x="18891" y="2789"/>
                  <a:pt x="18836" y="2763"/>
                </a:cubicBezTo>
                <a:cubicBezTo>
                  <a:pt x="18826" y="2765"/>
                  <a:pt x="18817" y="2761"/>
                  <a:pt x="18807" y="2756"/>
                </a:cubicBezTo>
                <a:lnTo>
                  <a:pt x="18807" y="2751"/>
                </a:lnTo>
                <a:cubicBezTo>
                  <a:pt x="18237" y="2501"/>
                  <a:pt x="17777" y="1417"/>
                  <a:pt x="17627" y="0"/>
                </a:cubicBezTo>
                <a:close/>
                <a:moveTo>
                  <a:pt x="16532" y="0"/>
                </a:moveTo>
                <a:lnTo>
                  <a:pt x="16901" y="0"/>
                </a:lnTo>
                <a:cubicBezTo>
                  <a:pt x="16608" y="463"/>
                  <a:pt x="16397" y="1232"/>
                  <a:pt x="16330" y="2135"/>
                </a:cubicBezTo>
                <a:cubicBezTo>
                  <a:pt x="16762" y="1889"/>
                  <a:pt x="17110" y="1069"/>
                  <a:pt x="17248" y="0"/>
                </a:cubicBezTo>
                <a:lnTo>
                  <a:pt x="17486" y="0"/>
                </a:lnTo>
                <a:cubicBezTo>
                  <a:pt x="17336" y="1417"/>
                  <a:pt x="16876" y="2501"/>
                  <a:pt x="16306" y="2751"/>
                </a:cubicBezTo>
                <a:lnTo>
                  <a:pt x="16306" y="2756"/>
                </a:lnTo>
                <a:cubicBezTo>
                  <a:pt x="16296" y="2761"/>
                  <a:pt x="16287" y="2765"/>
                  <a:pt x="16277" y="2763"/>
                </a:cubicBezTo>
                <a:cubicBezTo>
                  <a:pt x="16222" y="2789"/>
                  <a:pt x="16165" y="2803"/>
                  <a:pt x="16108" y="2806"/>
                </a:cubicBezTo>
                <a:lnTo>
                  <a:pt x="16078" y="2813"/>
                </a:lnTo>
                <a:lnTo>
                  <a:pt x="16078" y="2811"/>
                </a:lnTo>
                <a:lnTo>
                  <a:pt x="16077" y="2811"/>
                </a:lnTo>
                <a:cubicBezTo>
                  <a:pt x="16076" y="2794"/>
                  <a:pt x="16076" y="2776"/>
                  <a:pt x="16076" y="2758"/>
                </a:cubicBezTo>
                <a:cubicBezTo>
                  <a:pt x="16076" y="2731"/>
                  <a:pt x="16076" y="2705"/>
                  <a:pt x="16078" y="2678"/>
                </a:cubicBezTo>
                <a:cubicBezTo>
                  <a:pt x="16078" y="2531"/>
                  <a:pt x="16082" y="2387"/>
                  <a:pt x="16091" y="2245"/>
                </a:cubicBezTo>
                <a:lnTo>
                  <a:pt x="16092" y="2213"/>
                </a:lnTo>
                <a:cubicBezTo>
                  <a:pt x="16093" y="2213"/>
                  <a:pt x="16093" y="2213"/>
                  <a:pt x="16093" y="2213"/>
                </a:cubicBezTo>
                <a:cubicBezTo>
                  <a:pt x="16140" y="1348"/>
                  <a:pt x="16298" y="575"/>
                  <a:pt x="16532" y="0"/>
                </a:cubicBezTo>
                <a:close/>
                <a:moveTo>
                  <a:pt x="14629" y="0"/>
                </a:moveTo>
                <a:lnTo>
                  <a:pt x="14867" y="0"/>
                </a:lnTo>
                <a:cubicBezTo>
                  <a:pt x="15005" y="1069"/>
                  <a:pt x="15353" y="1889"/>
                  <a:pt x="15785" y="2135"/>
                </a:cubicBezTo>
                <a:cubicBezTo>
                  <a:pt x="15718" y="1232"/>
                  <a:pt x="15507" y="463"/>
                  <a:pt x="15214" y="0"/>
                </a:cubicBezTo>
                <a:lnTo>
                  <a:pt x="15583" y="0"/>
                </a:lnTo>
                <a:cubicBezTo>
                  <a:pt x="15817" y="575"/>
                  <a:pt x="15975" y="1348"/>
                  <a:pt x="16022" y="2213"/>
                </a:cubicBezTo>
                <a:cubicBezTo>
                  <a:pt x="16022" y="2213"/>
                  <a:pt x="16022" y="2213"/>
                  <a:pt x="16023" y="2213"/>
                </a:cubicBezTo>
                <a:lnTo>
                  <a:pt x="16024" y="2245"/>
                </a:lnTo>
                <a:cubicBezTo>
                  <a:pt x="16033" y="2387"/>
                  <a:pt x="16037" y="2531"/>
                  <a:pt x="16037" y="2678"/>
                </a:cubicBezTo>
                <a:cubicBezTo>
                  <a:pt x="16039" y="2705"/>
                  <a:pt x="16039" y="2731"/>
                  <a:pt x="16039" y="2758"/>
                </a:cubicBezTo>
                <a:cubicBezTo>
                  <a:pt x="16039" y="2776"/>
                  <a:pt x="16039" y="2794"/>
                  <a:pt x="16038" y="2811"/>
                </a:cubicBezTo>
                <a:lnTo>
                  <a:pt x="16037" y="2811"/>
                </a:lnTo>
                <a:lnTo>
                  <a:pt x="16037" y="2813"/>
                </a:lnTo>
                <a:lnTo>
                  <a:pt x="16007" y="2806"/>
                </a:lnTo>
                <a:cubicBezTo>
                  <a:pt x="15950" y="2803"/>
                  <a:pt x="15893" y="2789"/>
                  <a:pt x="15838" y="2763"/>
                </a:cubicBezTo>
                <a:cubicBezTo>
                  <a:pt x="15828" y="2765"/>
                  <a:pt x="15819" y="2761"/>
                  <a:pt x="15809" y="2756"/>
                </a:cubicBezTo>
                <a:lnTo>
                  <a:pt x="15809" y="2751"/>
                </a:lnTo>
                <a:cubicBezTo>
                  <a:pt x="15239" y="2501"/>
                  <a:pt x="14779" y="1417"/>
                  <a:pt x="14629" y="0"/>
                </a:cubicBezTo>
                <a:close/>
                <a:moveTo>
                  <a:pt x="13534" y="0"/>
                </a:moveTo>
                <a:lnTo>
                  <a:pt x="13904" y="0"/>
                </a:lnTo>
                <a:cubicBezTo>
                  <a:pt x="13610" y="463"/>
                  <a:pt x="13399" y="1232"/>
                  <a:pt x="13332" y="2135"/>
                </a:cubicBezTo>
                <a:cubicBezTo>
                  <a:pt x="13764" y="1889"/>
                  <a:pt x="14112" y="1069"/>
                  <a:pt x="14250" y="0"/>
                </a:cubicBezTo>
                <a:lnTo>
                  <a:pt x="14488" y="0"/>
                </a:lnTo>
                <a:cubicBezTo>
                  <a:pt x="14338" y="1417"/>
                  <a:pt x="13878" y="2501"/>
                  <a:pt x="13308" y="2751"/>
                </a:cubicBezTo>
                <a:lnTo>
                  <a:pt x="13308" y="2756"/>
                </a:lnTo>
                <a:cubicBezTo>
                  <a:pt x="13298" y="2761"/>
                  <a:pt x="13289" y="2765"/>
                  <a:pt x="13279" y="2763"/>
                </a:cubicBezTo>
                <a:cubicBezTo>
                  <a:pt x="13224" y="2789"/>
                  <a:pt x="13167" y="2803"/>
                  <a:pt x="13110" y="2806"/>
                </a:cubicBezTo>
                <a:lnTo>
                  <a:pt x="13080" y="2813"/>
                </a:lnTo>
                <a:lnTo>
                  <a:pt x="13080" y="2811"/>
                </a:lnTo>
                <a:lnTo>
                  <a:pt x="13079" y="2811"/>
                </a:lnTo>
                <a:cubicBezTo>
                  <a:pt x="13078" y="2794"/>
                  <a:pt x="13078" y="2776"/>
                  <a:pt x="13078" y="2758"/>
                </a:cubicBezTo>
                <a:cubicBezTo>
                  <a:pt x="13078" y="2731"/>
                  <a:pt x="13078" y="2705"/>
                  <a:pt x="13080" y="2678"/>
                </a:cubicBezTo>
                <a:cubicBezTo>
                  <a:pt x="13080" y="2531"/>
                  <a:pt x="13084" y="2387"/>
                  <a:pt x="13093" y="2245"/>
                </a:cubicBezTo>
                <a:lnTo>
                  <a:pt x="13094" y="2213"/>
                </a:lnTo>
                <a:cubicBezTo>
                  <a:pt x="13095" y="2213"/>
                  <a:pt x="13095" y="2213"/>
                  <a:pt x="13095" y="2213"/>
                </a:cubicBezTo>
                <a:cubicBezTo>
                  <a:pt x="13142" y="1348"/>
                  <a:pt x="13300" y="575"/>
                  <a:pt x="13534" y="0"/>
                </a:cubicBezTo>
                <a:close/>
                <a:moveTo>
                  <a:pt x="11631" y="0"/>
                </a:moveTo>
                <a:lnTo>
                  <a:pt x="11869" y="0"/>
                </a:lnTo>
                <a:cubicBezTo>
                  <a:pt x="12007" y="1069"/>
                  <a:pt x="12355" y="1889"/>
                  <a:pt x="12787" y="2135"/>
                </a:cubicBezTo>
                <a:cubicBezTo>
                  <a:pt x="12720" y="1232"/>
                  <a:pt x="12509" y="463"/>
                  <a:pt x="12216" y="0"/>
                </a:cubicBezTo>
                <a:lnTo>
                  <a:pt x="12585" y="0"/>
                </a:lnTo>
                <a:cubicBezTo>
                  <a:pt x="12819" y="575"/>
                  <a:pt x="12977" y="1348"/>
                  <a:pt x="13024" y="2213"/>
                </a:cubicBezTo>
                <a:cubicBezTo>
                  <a:pt x="13024" y="2213"/>
                  <a:pt x="13025" y="2213"/>
                  <a:pt x="13025" y="2213"/>
                </a:cubicBezTo>
                <a:lnTo>
                  <a:pt x="13026" y="2245"/>
                </a:lnTo>
                <a:cubicBezTo>
                  <a:pt x="13035" y="2387"/>
                  <a:pt x="13039" y="2531"/>
                  <a:pt x="13039" y="2678"/>
                </a:cubicBezTo>
                <a:cubicBezTo>
                  <a:pt x="13041" y="2705"/>
                  <a:pt x="13041" y="2731"/>
                  <a:pt x="13041" y="2758"/>
                </a:cubicBezTo>
                <a:cubicBezTo>
                  <a:pt x="13041" y="2776"/>
                  <a:pt x="13041" y="2794"/>
                  <a:pt x="13040" y="2811"/>
                </a:cubicBezTo>
                <a:lnTo>
                  <a:pt x="13040" y="2811"/>
                </a:lnTo>
                <a:lnTo>
                  <a:pt x="13039" y="2813"/>
                </a:lnTo>
                <a:lnTo>
                  <a:pt x="13009" y="2806"/>
                </a:lnTo>
                <a:cubicBezTo>
                  <a:pt x="12952" y="2803"/>
                  <a:pt x="12895" y="2789"/>
                  <a:pt x="12840" y="2763"/>
                </a:cubicBezTo>
                <a:cubicBezTo>
                  <a:pt x="12830" y="2765"/>
                  <a:pt x="12821" y="2761"/>
                  <a:pt x="12811" y="2756"/>
                </a:cubicBezTo>
                <a:lnTo>
                  <a:pt x="12811" y="2751"/>
                </a:lnTo>
                <a:cubicBezTo>
                  <a:pt x="12241" y="2501"/>
                  <a:pt x="11782" y="1417"/>
                  <a:pt x="11631" y="0"/>
                </a:cubicBezTo>
                <a:close/>
                <a:moveTo>
                  <a:pt x="10536" y="0"/>
                </a:moveTo>
                <a:lnTo>
                  <a:pt x="10906" y="0"/>
                </a:lnTo>
                <a:cubicBezTo>
                  <a:pt x="10612" y="463"/>
                  <a:pt x="10401" y="1232"/>
                  <a:pt x="10334" y="2135"/>
                </a:cubicBezTo>
                <a:cubicBezTo>
                  <a:pt x="10766" y="1889"/>
                  <a:pt x="11115" y="1069"/>
                  <a:pt x="11253" y="0"/>
                </a:cubicBezTo>
                <a:lnTo>
                  <a:pt x="11490" y="0"/>
                </a:lnTo>
                <a:cubicBezTo>
                  <a:pt x="11340" y="1417"/>
                  <a:pt x="10880" y="2501"/>
                  <a:pt x="10310" y="2751"/>
                </a:cubicBezTo>
                <a:lnTo>
                  <a:pt x="10310" y="2756"/>
                </a:lnTo>
                <a:cubicBezTo>
                  <a:pt x="10301" y="2761"/>
                  <a:pt x="10291" y="2765"/>
                  <a:pt x="10281" y="2763"/>
                </a:cubicBezTo>
                <a:cubicBezTo>
                  <a:pt x="10226" y="2789"/>
                  <a:pt x="10170" y="2803"/>
                  <a:pt x="10112" y="2806"/>
                </a:cubicBezTo>
                <a:lnTo>
                  <a:pt x="10082" y="2813"/>
                </a:lnTo>
                <a:lnTo>
                  <a:pt x="10082" y="2811"/>
                </a:lnTo>
                <a:lnTo>
                  <a:pt x="10081" y="2811"/>
                </a:lnTo>
                <a:cubicBezTo>
                  <a:pt x="10080" y="2794"/>
                  <a:pt x="10080" y="2776"/>
                  <a:pt x="10080" y="2758"/>
                </a:cubicBezTo>
                <a:cubicBezTo>
                  <a:pt x="10080" y="2731"/>
                  <a:pt x="10080" y="2705"/>
                  <a:pt x="10082" y="2678"/>
                </a:cubicBezTo>
                <a:cubicBezTo>
                  <a:pt x="10082" y="2531"/>
                  <a:pt x="10087" y="2387"/>
                  <a:pt x="10096" y="2245"/>
                </a:cubicBezTo>
                <a:lnTo>
                  <a:pt x="10096" y="2213"/>
                </a:lnTo>
                <a:cubicBezTo>
                  <a:pt x="10097" y="2213"/>
                  <a:pt x="10097" y="2213"/>
                  <a:pt x="10097" y="2213"/>
                </a:cubicBezTo>
                <a:cubicBezTo>
                  <a:pt x="10144" y="1348"/>
                  <a:pt x="10302" y="575"/>
                  <a:pt x="10536" y="0"/>
                </a:cubicBezTo>
                <a:close/>
                <a:moveTo>
                  <a:pt x="8633" y="0"/>
                </a:moveTo>
                <a:lnTo>
                  <a:pt x="8871" y="0"/>
                </a:lnTo>
                <a:cubicBezTo>
                  <a:pt x="9009" y="1069"/>
                  <a:pt x="9357" y="1889"/>
                  <a:pt x="9790" y="2135"/>
                </a:cubicBezTo>
                <a:cubicBezTo>
                  <a:pt x="9722" y="1232"/>
                  <a:pt x="9511" y="463"/>
                  <a:pt x="9218" y="0"/>
                </a:cubicBezTo>
                <a:lnTo>
                  <a:pt x="9588" y="0"/>
                </a:lnTo>
                <a:cubicBezTo>
                  <a:pt x="9821" y="575"/>
                  <a:pt x="9979" y="1348"/>
                  <a:pt x="10026" y="2213"/>
                </a:cubicBezTo>
                <a:cubicBezTo>
                  <a:pt x="10026" y="2213"/>
                  <a:pt x="10027" y="2213"/>
                  <a:pt x="10027" y="2213"/>
                </a:cubicBezTo>
                <a:lnTo>
                  <a:pt x="10028" y="2245"/>
                </a:lnTo>
                <a:cubicBezTo>
                  <a:pt x="10037" y="2387"/>
                  <a:pt x="10041" y="2531"/>
                  <a:pt x="10041" y="2678"/>
                </a:cubicBezTo>
                <a:cubicBezTo>
                  <a:pt x="10043" y="2705"/>
                  <a:pt x="10044" y="2731"/>
                  <a:pt x="10044" y="2758"/>
                </a:cubicBezTo>
                <a:cubicBezTo>
                  <a:pt x="10044" y="2776"/>
                  <a:pt x="10043" y="2794"/>
                  <a:pt x="10042" y="2811"/>
                </a:cubicBezTo>
                <a:lnTo>
                  <a:pt x="10042" y="2811"/>
                </a:lnTo>
                <a:lnTo>
                  <a:pt x="10042" y="2813"/>
                </a:lnTo>
                <a:lnTo>
                  <a:pt x="10011" y="2806"/>
                </a:lnTo>
                <a:cubicBezTo>
                  <a:pt x="9954" y="2803"/>
                  <a:pt x="9897" y="2789"/>
                  <a:pt x="9842" y="2763"/>
                </a:cubicBezTo>
                <a:cubicBezTo>
                  <a:pt x="9832" y="2765"/>
                  <a:pt x="9823" y="2761"/>
                  <a:pt x="9813" y="2756"/>
                </a:cubicBezTo>
                <a:lnTo>
                  <a:pt x="9813" y="2751"/>
                </a:lnTo>
                <a:cubicBezTo>
                  <a:pt x="9243" y="2501"/>
                  <a:pt x="8784" y="1417"/>
                  <a:pt x="8633" y="0"/>
                </a:cubicBezTo>
                <a:close/>
                <a:moveTo>
                  <a:pt x="7538" y="0"/>
                </a:moveTo>
                <a:lnTo>
                  <a:pt x="7908" y="0"/>
                </a:lnTo>
                <a:cubicBezTo>
                  <a:pt x="7615" y="463"/>
                  <a:pt x="7403" y="1232"/>
                  <a:pt x="7336" y="2135"/>
                </a:cubicBezTo>
                <a:cubicBezTo>
                  <a:pt x="7768" y="1889"/>
                  <a:pt x="8117" y="1069"/>
                  <a:pt x="8255" y="0"/>
                </a:cubicBezTo>
                <a:lnTo>
                  <a:pt x="8492" y="0"/>
                </a:lnTo>
                <a:cubicBezTo>
                  <a:pt x="8342" y="1417"/>
                  <a:pt x="7883" y="2501"/>
                  <a:pt x="7312" y="2751"/>
                </a:cubicBezTo>
                <a:lnTo>
                  <a:pt x="7312" y="2756"/>
                </a:lnTo>
                <a:cubicBezTo>
                  <a:pt x="7303" y="2761"/>
                  <a:pt x="7293" y="2765"/>
                  <a:pt x="7283" y="2763"/>
                </a:cubicBezTo>
                <a:cubicBezTo>
                  <a:pt x="7228" y="2789"/>
                  <a:pt x="7172" y="2803"/>
                  <a:pt x="7114" y="2806"/>
                </a:cubicBezTo>
                <a:lnTo>
                  <a:pt x="7084" y="2813"/>
                </a:lnTo>
                <a:lnTo>
                  <a:pt x="7084" y="2811"/>
                </a:lnTo>
                <a:lnTo>
                  <a:pt x="7083" y="2811"/>
                </a:lnTo>
                <a:cubicBezTo>
                  <a:pt x="7082" y="2794"/>
                  <a:pt x="7082" y="2776"/>
                  <a:pt x="7082" y="2758"/>
                </a:cubicBezTo>
                <a:cubicBezTo>
                  <a:pt x="7082" y="2731"/>
                  <a:pt x="7082" y="2705"/>
                  <a:pt x="7084" y="2678"/>
                </a:cubicBezTo>
                <a:cubicBezTo>
                  <a:pt x="7084" y="2531"/>
                  <a:pt x="7089" y="2387"/>
                  <a:pt x="7098" y="2245"/>
                </a:cubicBezTo>
                <a:lnTo>
                  <a:pt x="7099" y="2213"/>
                </a:lnTo>
                <a:cubicBezTo>
                  <a:pt x="7099" y="2213"/>
                  <a:pt x="7099" y="2213"/>
                  <a:pt x="7099" y="2213"/>
                </a:cubicBezTo>
                <a:cubicBezTo>
                  <a:pt x="7146" y="1348"/>
                  <a:pt x="7305" y="575"/>
                  <a:pt x="7538" y="0"/>
                </a:cubicBezTo>
                <a:close/>
                <a:moveTo>
                  <a:pt x="5636" y="0"/>
                </a:moveTo>
                <a:lnTo>
                  <a:pt x="5873" y="0"/>
                </a:lnTo>
                <a:cubicBezTo>
                  <a:pt x="6011" y="1069"/>
                  <a:pt x="6359" y="1889"/>
                  <a:pt x="6792" y="2135"/>
                </a:cubicBezTo>
                <a:cubicBezTo>
                  <a:pt x="6725" y="1232"/>
                  <a:pt x="6513" y="463"/>
                  <a:pt x="6220" y="0"/>
                </a:cubicBezTo>
                <a:lnTo>
                  <a:pt x="6590" y="0"/>
                </a:lnTo>
                <a:cubicBezTo>
                  <a:pt x="6823" y="575"/>
                  <a:pt x="6982" y="1348"/>
                  <a:pt x="7028" y="2213"/>
                </a:cubicBezTo>
                <a:cubicBezTo>
                  <a:pt x="7028" y="2213"/>
                  <a:pt x="7029" y="2213"/>
                  <a:pt x="7029" y="2213"/>
                </a:cubicBezTo>
                <a:lnTo>
                  <a:pt x="7030" y="2245"/>
                </a:lnTo>
                <a:cubicBezTo>
                  <a:pt x="7039" y="2387"/>
                  <a:pt x="7043" y="2531"/>
                  <a:pt x="7043" y="2678"/>
                </a:cubicBezTo>
                <a:cubicBezTo>
                  <a:pt x="7046" y="2705"/>
                  <a:pt x="7046" y="2731"/>
                  <a:pt x="7046" y="2758"/>
                </a:cubicBezTo>
                <a:cubicBezTo>
                  <a:pt x="7046" y="2776"/>
                  <a:pt x="7046" y="2794"/>
                  <a:pt x="7045" y="2811"/>
                </a:cubicBezTo>
                <a:lnTo>
                  <a:pt x="7044" y="2811"/>
                </a:lnTo>
                <a:lnTo>
                  <a:pt x="7044" y="2813"/>
                </a:lnTo>
                <a:lnTo>
                  <a:pt x="7013" y="2806"/>
                </a:lnTo>
                <a:cubicBezTo>
                  <a:pt x="6956" y="2803"/>
                  <a:pt x="6899" y="2789"/>
                  <a:pt x="6844" y="2763"/>
                </a:cubicBezTo>
                <a:cubicBezTo>
                  <a:pt x="6834" y="2765"/>
                  <a:pt x="6825" y="2761"/>
                  <a:pt x="6816" y="2756"/>
                </a:cubicBezTo>
                <a:lnTo>
                  <a:pt x="6815" y="2751"/>
                </a:lnTo>
                <a:cubicBezTo>
                  <a:pt x="6245" y="2501"/>
                  <a:pt x="5786" y="1417"/>
                  <a:pt x="5636" y="0"/>
                </a:cubicBezTo>
                <a:close/>
                <a:moveTo>
                  <a:pt x="4540" y="0"/>
                </a:moveTo>
                <a:lnTo>
                  <a:pt x="4910" y="0"/>
                </a:lnTo>
                <a:cubicBezTo>
                  <a:pt x="4617" y="463"/>
                  <a:pt x="4405" y="1232"/>
                  <a:pt x="4338" y="2135"/>
                </a:cubicBezTo>
                <a:cubicBezTo>
                  <a:pt x="4770" y="1889"/>
                  <a:pt x="5119" y="1069"/>
                  <a:pt x="5257" y="0"/>
                </a:cubicBezTo>
                <a:lnTo>
                  <a:pt x="5494" y="0"/>
                </a:lnTo>
                <a:cubicBezTo>
                  <a:pt x="5344" y="1417"/>
                  <a:pt x="4885" y="2501"/>
                  <a:pt x="4314" y="2751"/>
                </a:cubicBezTo>
                <a:lnTo>
                  <a:pt x="4314" y="2756"/>
                </a:lnTo>
                <a:cubicBezTo>
                  <a:pt x="4305" y="2761"/>
                  <a:pt x="4295" y="2765"/>
                  <a:pt x="4285" y="2763"/>
                </a:cubicBezTo>
                <a:cubicBezTo>
                  <a:pt x="4230" y="2789"/>
                  <a:pt x="4174" y="2803"/>
                  <a:pt x="4116" y="2806"/>
                </a:cubicBezTo>
                <a:lnTo>
                  <a:pt x="4086" y="2813"/>
                </a:lnTo>
                <a:lnTo>
                  <a:pt x="4086" y="2811"/>
                </a:lnTo>
                <a:lnTo>
                  <a:pt x="4085" y="2811"/>
                </a:lnTo>
                <a:cubicBezTo>
                  <a:pt x="4084" y="2794"/>
                  <a:pt x="4084" y="2776"/>
                  <a:pt x="4084" y="2758"/>
                </a:cubicBezTo>
                <a:cubicBezTo>
                  <a:pt x="4084" y="2731"/>
                  <a:pt x="4084" y="2705"/>
                  <a:pt x="4087" y="2678"/>
                </a:cubicBezTo>
                <a:cubicBezTo>
                  <a:pt x="4086" y="2531"/>
                  <a:pt x="4091" y="2387"/>
                  <a:pt x="4100" y="2245"/>
                </a:cubicBezTo>
                <a:lnTo>
                  <a:pt x="4101" y="2213"/>
                </a:lnTo>
                <a:cubicBezTo>
                  <a:pt x="4101" y="2213"/>
                  <a:pt x="4101" y="2213"/>
                  <a:pt x="4102" y="2213"/>
                </a:cubicBezTo>
                <a:cubicBezTo>
                  <a:pt x="4148" y="1348"/>
                  <a:pt x="4307" y="575"/>
                  <a:pt x="4540" y="0"/>
                </a:cubicBezTo>
                <a:close/>
                <a:moveTo>
                  <a:pt x="2638" y="0"/>
                </a:moveTo>
                <a:lnTo>
                  <a:pt x="2875" y="0"/>
                </a:lnTo>
                <a:cubicBezTo>
                  <a:pt x="3013" y="1069"/>
                  <a:pt x="3361" y="1889"/>
                  <a:pt x="3794" y="2135"/>
                </a:cubicBezTo>
                <a:cubicBezTo>
                  <a:pt x="3727" y="1232"/>
                  <a:pt x="3515" y="463"/>
                  <a:pt x="3222" y="0"/>
                </a:cubicBezTo>
                <a:lnTo>
                  <a:pt x="3592" y="0"/>
                </a:lnTo>
                <a:cubicBezTo>
                  <a:pt x="3825" y="575"/>
                  <a:pt x="3984" y="1348"/>
                  <a:pt x="4030" y="2213"/>
                </a:cubicBezTo>
                <a:cubicBezTo>
                  <a:pt x="4031" y="2213"/>
                  <a:pt x="4031" y="2213"/>
                  <a:pt x="4031" y="2213"/>
                </a:cubicBezTo>
                <a:lnTo>
                  <a:pt x="4032" y="2245"/>
                </a:lnTo>
                <a:cubicBezTo>
                  <a:pt x="4041" y="2387"/>
                  <a:pt x="4045" y="2531"/>
                  <a:pt x="4045" y="2678"/>
                </a:cubicBezTo>
                <a:cubicBezTo>
                  <a:pt x="4048" y="2705"/>
                  <a:pt x="4048" y="2731"/>
                  <a:pt x="4048" y="2758"/>
                </a:cubicBezTo>
                <a:cubicBezTo>
                  <a:pt x="4048" y="2776"/>
                  <a:pt x="4048" y="2794"/>
                  <a:pt x="4047" y="2811"/>
                </a:cubicBezTo>
                <a:lnTo>
                  <a:pt x="4046" y="2811"/>
                </a:lnTo>
                <a:lnTo>
                  <a:pt x="4046" y="2813"/>
                </a:lnTo>
                <a:lnTo>
                  <a:pt x="4015" y="2806"/>
                </a:lnTo>
                <a:cubicBezTo>
                  <a:pt x="3958" y="2803"/>
                  <a:pt x="3902" y="2789"/>
                  <a:pt x="3846" y="2763"/>
                </a:cubicBezTo>
                <a:cubicBezTo>
                  <a:pt x="3836" y="2765"/>
                  <a:pt x="3827" y="2761"/>
                  <a:pt x="3818" y="2756"/>
                </a:cubicBezTo>
                <a:lnTo>
                  <a:pt x="3817" y="2751"/>
                </a:lnTo>
                <a:cubicBezTo>
                  <a:pt x="3247" y="2501"/>
                  <a:pt x="2788" y="1417"/>
                  <a:pt x="2638" y="0"/>
                </a:cubicBezTo>
                <a:close/>
                <a:moveTo>
                  <a:pt x="1542" y="0"/>
                </a:moveTo>
                <a:lnTo>
                  <a:pt x="1912" y="0"/>
                </a:lnTo>
                <a:cubicBezTo>
                  <a:pt x="1619" y="463"/>
                  <a:pt x="1407" y="1232"/>
                  <a:pt x="1340" y="2135"/>
                </a:cubicBezTo>
                <a:cubicBezTo>
                  <a:pt x="1773" y="1889"/>
                  <a:pt x="2121" y="1069"/>
                  <a:pt x="2259" y="0"/>
                </a:cubicBezTo>
                <a:lnTo>
                  <a:pt x="2496" y="0"/>
                </a:lnTo>
                <a:cubicBezTo>
                  <a:pt x="2346" y="1417"/>
                  <a:pt x="1887" y="2501"/>
                  <a:pt x="1316" y="2751"/>
                </a:cubicBezTo>
                <a:lnTo>
                  <a:pt x="1316" y="2756"/>
                </a:lnTo>
                <a:cubicBezTo>
                  <a:pt x="1307" y="2761"/>
                  <a:pt x="1297" y="2765"/>
                  <a:pt x="1288" y="2763"/>
                </a:cubicBezTo>
                <a:cubicBezTo>
                  <a:pt x="1232" y="2789"/>
                  <a:pt x="1176" y="2803"/>
                  <a:pt x="1118" y="2806"/>
                </a:cubicBezTo>
                <a:lnTo>
                  <a:pt x="1088" y="2813"/>
                </a:lnTo>
                <a:lnTo>
                  <a:pt x="1088" y="2811"/>
                </a:lnTo>
                <a:lnTo>
                  <a:pt x="1087" y="2811"/>
                </a:lnTo>
                <a:cubicBezTo>
                  <a:pt x="1086" y="2794"/>
                  <a:pt x="1086" y="2776"/>
                  <a:pt x="1086" y="2758"/>
                </a:cubicBezTo>
                <a:cubicBezTo>
                  <a:pt x="1086" y="2731"/>
                  <a:pt x="1086" y="2705"/>
                  <a:pt x="1089" y="2678"/>
                </a:cubicBezTo>
                <a:cubicBezTo>
                  <a:pt x="1089" y="2531"/>
                  <a:pt x="1093" y="2387"/>
                  <a:pt x="1102" y="2245"/>
                </a:cubicBezTo>
                <a:lnTo>
                  <a:pt x="1103" y="2213"/>
                </a:lnTo>
                <a:cubicBezTo>
                  <a:pt x="1103" y="2213"/>
                  <a:pt x="1103" y="2213"/>
                  <a:pt x="1104" y="2213"/>
                </a:cubicBezTo>
                <a:cubicBezTo>
                  <a:pt x="1150" y="1348"/>
                  <a:pt x="1309" y="575"/>
                  <a:pt x="1542" y="0"/>
                </a:cubicBezTo>
                <a:close/>
                <a:moveTo>
                  <a:pt x="224" y="0"/>
                </a:moveTo>
                <a:lnTo>
                  <a:pt x="592" y="0"/>
                </a:lnTo>
                <a:cubicBezTo>
                  <a:pt x="827" y="573"/>
                  <a:pt x="986" y="1347"/>
                  <a:pt x="1032" y="2213"/>
                </a:cubicBezTo>
                <a:cubicBezTo>
                  <a:pt x="1033" y="2213"/>
                  <a:pt x="1033" y="2213"/>
                  <a:pt x="1033" y="2213"/>
                </a:cubicBezTo>
                <a:lnTo>
                  <a:pt x="1034" y="2245"/>
                </a:lnTo>
                <a:cubicBezTo>
                  <a:pt x="1043" y="2387"/>
                  <a:pt x="1047" y="2531"/>
                  <a:pt x="1047" y="2678"/>
                </a:cubicBezTo>
                <a:cubicBezTo>
                  <a:pt x="1050" y="2705"/>
                  <a:pt x="1050" y="2731"/>
                  <a:pt x="1050" y="2758"/>
                </a:cubicBezTo>
                <a:cubicBezTo>
                  <a:pt x="1050" y="2776"/>
                  <a:pt x="1050" y="2794"/>
                  <a:pt x="1049" y="2811"/>
                </a:cubicBezTo>
                <a:lnTo>
                  <a:pt x="1048" y="2811"/>
                </a:lnTo>
                <a:lnTo>
                  <a:pt x="1048" y="2813"/>
                </a:lnTo>
                <a:lnTo>
                  <a:pt x="1018" y="2806"/>
                </a:lnTo>
                <a:cubicBezTo>
                  <a:pt x="960" y="2803"/>
                  <a:pt x="904" y="2789"/>
                  <a:pt x="848" y="2763"/>
                </a:cubicBezTo>
                <a:cubicBezTo>
                  <a:pt x="839" y="2765"/>
                  <a:pt x="829" y="2761"/>
                  <a:pt x="820" y="2756"/>
                </a:cubicBezTo>
                <a:lnTo>
                  <a:pt x="820" y="2751"/>
                </a:lnTo>
                <a:cubicBezTo>
                  <a:pt x="500" y="2611"/>
                  <a:pt x="215" y="2209"/>
                  <a:pt x="0" y="1633"/>
                </a:cubicBezTo>
                <a:lnTo>
                  <a:pt x="0" y="663"/>
                </a:lnTo>
                <a:cubicBezTo>
                  <a:pt x="173" y="1403"/>
                  <a:pt x="459" y="1943"/>
                  <a:pt x="796" y="2135"/>
                </a:cubicBezTo>
                <a:cubicBezTo>
                  <a:pt x="729" y="1232"/>
                  <a:pt x="517" y="463"/>
                  <a:pt x="224" y="0"/>
                </a:cubicBezTo>
                <a:close/>
              </a:path>
            </a:pathLst>
          </a:custGeom>
          <a:solidFill>
            <a:srgbClr val="FFFFFF"/>
          </a:solidFill>
          <a:ln w="12700">
            <a:miter lim="400000"/>
          </a:ln>
        </p:spPr>
        <p:txBody>
          <a:bodyPr lIns="0" tIns="0" rIns="0" bIns="0"/>
          <a:lstStyle/>
          <a:p>
            <a:pPr/>
          </a:p>
        </p:txBody>
      </p:sp>
      <p:sp>
        <p:nvSpPr>
          <p:cNvPr id="35" name="Title Text"/>
          <p:cNvSpPr txBox="1"/>
          <p:nvPr>
            <p:ph type="title"/>
          </p:nvPr>
        </p:nvSpPr>
        <p:spPr>
          <a:xfrm>
            <a:off x="457200" y="4960137"/>
            <a:ext cx="7772400" cy="1463041"/>
          </a:xfrm>
          <a:prstGeom prst="rect">
            <a:avLst/>
          </a:prstGeom>
        </p:spPr>
        <p:txBody>
          <a:bodyPr/>
          <a:lstStyle>
            <a:lvl1pPr algn="r">
              <a:defRPr spc="200"/>
            </a:lvl1pPr>
          </a:lstStyle>
          <a:p>
            <a:pPr/>
            <a:r>
              <a:t>Title Text</a:t>
            </a:r>
          </a:p>
        </p:txBody>
      </p:sp>
      <p:sp>
        <p:nvSpPr>
          <p:cNvPr id="36" name="Body Level One…"/>
          <p:cNvSpPr txBox="1"/>
          <p:nvPr>
            <p:ph type="body" sz="quarter" idx="1"/>
          </p:nvPr>
        </p:nvSpPr>
        <p:spPr>
          <a:xfrm>
            <a:off x="8610600" y="4960137"/>
            <a:ext cx="3200400" cy="1463041"/>
          </a:xfrm>
          <a:prstGeom prst="rect">
            <a:avLst/>
          </a:prstGeom>
        </p:spPr>
        <p:txBody>
          <a:bodyPr anchor="ctr"/>
          <a:lstStyle>
            <a:lvl1pPr marL="0" indent="0">
              <a:lnSpc>
                <a:spcPct val="100000"/>
              </a:lnSpc>
              <a:spcBef>
                <a:spcPts val="200"/>
              </a:spcBef>
              <a:buClrTx/>
              <a:buSzTx/>
              <a:buFontTx/>
              <a:buNone/>
              <a:defRPr sz="1800">
                <a:solidFill>
                  <a:srgbClr val="0D0D0D"/>
                </a:solidFill>
              </a:defRPr>
            </a:lvl1pPr>
            <a:lvl2pPr marL="0" indent="457200">
              <a:lnSpc>
                <a:spcPct val="100000"/>
              </a:lnSpc>
              <a:spcBef>
                <a:spcPts val="200"/>
              </a:spcBef>
              <a:buClrTx/>
              <a:buSzTx/>
              <a:buFontTx/>
              <a:buNone/>
              <a:defRPr sz="1800">
                <a:solidFill>
                  <a:srgbClr val="0D0D0D"/>
                </a:solidFill>
              </a:defRPr>
            </a:lvl2pPr>
            <a:lvl3pPr marL="0" indent="914400">
              <a:lnSpc>
                <a:spcPct val="100000"/>
              </a:lnSpc>
              <a:spcBef>
                <a:spcPts val="200"/>
              </a:spcBef>
              <a:buClrTx/>
              <a:buSzTx/>
              <a:buFontTx/>
              <a:buNone/>
              <a:defRPr sz="1800">
                <a:solidFill>
                  <a:srgbClr val="0D0D0D"/>
                </a:solidFill>
              </a:defRPr>
            </a:lvl3pPr>
            <a:lvl4pPr marL="0" indent="1371600">
              <a:lnSpc>
                <a:spcPct val="100000"/>
              </a:lnSpc>
              <a:spcBef>
                <a:spcPts val="200"/>
              </a:spcBef>
              <a:buClrTx/>
              <a:buSzTx/>
              <a:buFontTx/>
              <a:buNone/>
              <a:defRPr sz="1800">
                <a:solidFill>
                  <a:srgbClr val="0D0D0D"/>
                </a:solidFill>
              </a:defRPr>
            </a:lvl4pPr>
            <a:lvl5pPr marL="0" indent="1828800">
              <a:lnSpc>
                <a:spcPct val="100000"/>
              </a:lnSpc>
              <a:spcBef>
                <a:spcPts val="200"/>
              </a:spcBef>
              <a:buClrTx/>
              <a:buSzTx/>
              <a:buFontTx/>
              <a:buNone/>
              <a:defRPr sz="1800">
                <a:solidFill>
                  <a:srgbClr val="0D0D0D"/>
                </a:solidFill>
              </a:defRPr>
            </a:lvl5pPr>
          </a:lstStyle>
          <a:p>
            <a:pPr/>
            <a:r>
              <a:t>Body Level One</a:t>
            </a:r>
          </a:p>
          <a:p>
            <a:pPr lvl="1"/>
            <a:r>
              <a:t>Body Level Two</a:t>
            </a:r>
          </a:p>
          <a:p>
            <a:pPr lvl="2"/>
            <a:r>
              <a:t>Body Level Three</a:t>
            </a:r>
          </a:p>
          <a:p>
            <a:pPr lvl="3"/>
            <a:r>
              <a:t>Body Level Four</a:t>
            </a:r>
          </a:p>
          <a:p>
            <a:pPr lvl="4"/>
            <a:r>
              <a:t>Body Level Five</a:t>
            </a:r>
          </a:p>
        </p:txBody>
      </p:sp>
      <p:sp>
        <p:nvSpPr>
          <p:cNvPr id="37" name="Straight Connector 7"/>
          <p:cNvSpPr/>
          <p:nvPr/>
        </p:nvSpPr>
        <p:spPr>
          <a:xfrm flipV="1">
            <a:off x="8386843" y="5264105"/>
            <a:ext cx="1" cy="914401"/>
          </a:xfrm>
          <a:prstGeom prst="line">
            <a:avLst/>
          </a:prstGeom>
          <a:ln w="19050">
            <a:solidFill>
              <a:srgbClr val="1482AC"/>
            </a:solidFill>
          </a:ln>
        </p:spPr>
        <p:txBody>
          <a:bodyPr lIns="0" tIns="0" rIns="0" bIns="0"/>
          <a:lstStyle/>
          <a:p>
            <a:pP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5" name="Straight Connector 6"/>
          <p:cNvSpPr/>
          <p:nvPr/>
        </p:nvSpPr>
        <p:spPr>
          <a:xfrm flipV="1">
            <a:off x="762000" y="826323"/>
            <a:ext cx="1" cy="914401"/>
          </a:xfrm>
          <a:prstGeom prst="line">
            <a:avLst/>
          </a:prstGeom>
          <a:ln w="19050">
            <a:solidFill>
              <a:schemeClr val="accent1"/>
            </a:solidFill>
          </a:ln>
        </p:spPr>
        <p:txBody>
          <a:bodyPr lIns="0" tIns="0" rIns="0" bIns="0"/>
          <a:lstStyle/>
          <a:p>
            <a:pPr/>
          </a:p>
        </p:txBody>
      </p:sp>
      <p:sp>
        <p:nvSpPr>
          <p:cNvPr id="46" name="Title Text"/>
          <p:cNvSpPr txBox="1"/>
          <p:nvPr>
            <p:ph type="title"/>
          </p:nvPr>
        </p:nvSpPr>
        <p:spPr>
          <a:xfrm>
            <a:off x="1024127" y="585216"/>
            <a:ext cx="9720073" cy="1499617"/>
          </a:xfrm>
          <a:prstGeom prst="rect">
            <a:avLst/>
          </a:prstGeom>
        </p:spPr>
        <p:txBody>
          <a:bodyPr/>
          <a:lstStyle/>
          <a:p>
            <a:pPr/>
            <a:r>
              <a:t>Title Text</a:t>
            </a:r>
          </a:p>
        </p:txBody>
      </p:sp>
      <p:sp>
        <p:nvSpPr>
          <p:cNvPr id="47" name="Body Level One…"/>
          <p:cNvSpPr txBox="1"/>
          <p:nvPr>
            <p:ph type="body" sz="half" idx="1"/>
          </p:nvPr>
        </p:nvSpPr>
        <p:spPr>
          <a:xfrm>
            <a:off x="1024127" y="2286000"/>
            <a:ext cx="4754880" cy="40233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5" name="Straight Connector 6"/>
          <p:cNvSpPr/>
          <p:nvPr/>
        </p:nvSpPr>
        <p:spPr>
          <a:xfrm flipV="1">
            <a:off x="762000" y="826323"/>
            <a:ext cx="1" cy="914401"/>
          </a:xfrm>
          <a:prstGeom prst="line">
            <a:avLst/>
          </a:prstGeom>
          <a:ln w="19050">
            <a:solidFill>
              <a:schemeClr val="accent1"/>
            </a:solidFill>
          </a:ln>
        </p:spPr>
        <p:txBody>
          <a:bodyPr lIns="0" tIns="0" rIns="0" bIns="0"/>
          <a:lstStyle/>
          <a:p>
            <a:pPr/>
          </a:p>
        </p:txBody>
      </p:sp>
      <p:sp>
        <p:nvSpPr>
          <p:cNvPr id="56" name="Title Text"/>
          <p:cNvSpPr txBox="1"/>
          <p:nvPr>
            <p:ph type="title"/>
          </p:nvPr>
        </p:nvSpPr>
        <p:spPr>
          <a:xfrm>
            <a:off x="1024127" y="585216"/>
            <a:ext cx="9720073" cy="1499617"/>
          </a:xfrm>
          <a:prstGeom prst="rect">
            <a:avLst/>
          </a:prstGeom>
        </p:spPr>
        <p:txBody>
          <a:bodyPr/>
          <a:lstStyle/>
          <a:p>
            <a:pPr/>
            <a:r>
              <a:t>Title Text</a:t>
            </a:r>
          </a:p>
        </p:txBody>
      </p:sp>
      <p:sp>
        <p:nvSpPr>
          <p:cNvPr id="57" name="Body Level One…"/>
          <p:cNvSpPr txBox="1"/>
          <p:nvPr>
            <p:ph type="body" sz="quarter" idx="1"/>
          </p:nvPr>
        </p:nvSpPr>
        <p:spPr>
          <a:xfrm>
            <a:off x="1024127" y="2179635"/>
            <a:ext cx="4754881" cy="822961"/>
          </a:xfrm>
          <a:prstGeom prst="rect">
            <a:avLst/>
          </a:prstGeom>
        </p:spPr>
        <p:txBody>
          <a:bodyPr anchor="ctr"/>
          <a:lstStyle>
            <a:lvl1pPr marL="0" indent="0">
              <a:spcBef>
                <a:spcPts val="0"/>
              </a:spcBef>
              <a:buClrTx/>
              <a:buSzTx/>
              <a:buFontTx/>
              <a:buNone/>
              <a:defRPr sz="2300">
                <a:solidFill>
                  <a:schemeClr val="accent1"/>
                </a:solidFill>
              </a:defRPr>
            </a:lvl1pPr>
            <a:lvl2pPr marL="0" indent="457200">
              <a:spcBef>
                <a:spcPts val="0"/>
              </a:spcBef>
              <a:buClrTx/>
              <a:buSzTx/>
              <a:buFontTx/>
              <a:buNone/>
              <a:defRPr sz="2300">
                <a:solidFill>
                  <a:schemeClr val="accent1"/>
                </a:solidFill>
              </a:defRPr>
            </a:lvl2pPr>
            <a:lvl3pPr marL="0" indent="914400">
              <a:spcBef>
                <a:spcPts val="0"/>
              </a:spcBef>
              <a:buClrTx/>
              <a:buSzTx/>
              <a:buFontTx/>
              <a:buNone/>
              <a:defRPr sz="2300">
                <a:solidFill>
                  <a:schemeClr val="accent1"/>
                </a:solidFill>
              </a:defRPr>
            </a:lvl3pPr>
            <a:lvl4pPr marL="0" indent="1371600">
              <a:spcBef>
                <a:spcPts val="0"/>
              </a:spcBef>
              <a:buClrTx/>
              <a:buSzTx/>
              <a:buFontTx/>
              <a:buNone/>
              <a:defRPr sz="2300">
                <a:solidFill>
                  <a:schemeClr val="accent1"/>
                </a:solidFill>
              </a:defRPr>
            </a:lvl4pPr>
            <a:lvl5pPr marL="0" indent="1828800">
              <a:spcBef>
                <a:spcPts val="0"/>
              </a:spcBef>
              <a:buClrTx/>
              <a:buSzTx/>
              <a:buFontTx/>
              <a:buNone/>
              <a:defRPr sz="23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58" name="Text Placeholder 4"/>
          <p:cNvSpPr/>
          <p:nvPr>
            <p:ph type="body" sz="quarter" idx="13"/>
          </p:nvPr>
        </p:nvSpPr>
        <p:spPr>
          <a:xfrm>
            <a:off x="5990887" y="2179635"/>
            <a:ext cx="4754881" cy="822961"/>
          </a:xfrm>
          <a:prstGeom prst="rect">
            <a:avLst/>
          </a:prstGeom>
        </p:spPr>
        <p:txBody>
          <a:bodyPr anchor="ctr"/>
          <a:lstStyle/>
          <a:p>
            <a:pPr marL="0" indent="0">
              <a:spcBef>
                <a:spcPts val="1800"/>
              </a:spcBef>
              <a:buClrTx/>
              <a:buSzTx/>
              <a:buFontTx/>
              <a:buNone/>
              <a:defRPr sz="2300">
                <a:solidFill>
                  <a:schemeClr val="accent1"/>
                </a:solidFill>
              </a:defRPr>
            </a:pP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6" name="Straight Connector 6"/>
          <p:cNvSpPr/>
          <p:nvPr/>
        </p:nvSpPr>
        <p:spPr>
          <a:xfrm flipV="1">
            <a:off x="762000" y="826323"/>
            <a:ext cx="1" cy="914401"/>
          </a:xfrm>
          <a:prstGeom prst="line">
            <a:avLst/>
          </a:prstGeom>
          <a:ln w="19050">
            <a:solidFill>
              <a:schemeClr val="accent1"/>
            </a:solidFill>
          </a:ln>
        </p:spPr>
        <p:txBody>
          <a:bodyPr lIns="0" tIns="0" rIns="0" bIns="0"/>
          <a:lstStyle/>
          <a:p>
            <a:pPr/>
          </a:p>
        </p:txBody>
      </p:sp>
      <p:sp>
        <p:nvSpPr>
          <p:cNvPr id="67" name="Title Text"/>
          <p:cNvSpPr txBox="1"/>
          <p:nvPr>
            <p:ph type="title"/>
          </p:nvPr>
        </p:nvSpPr>
        <p:spPr>
          <a:xfrm>
            <a:off x="1024127" y="585216"/>
            <a:ext cx="9720073" cy="1499617"/>
          </a:xfrm>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2" name="Straight Connector 6"/>
          <p:cNvSpPr/>
          <p:nvPr/>
        </p:nvSpPr>
        <p:spPr>
          <a:xfrm flipV="1">
            <a:off x="762000" y="826323"/>
            <a:ext cx="1" cy="914401"/>
          </a:xfrm>
          <a:prstGeom prst="line">
            <a:avLst/>
          </a:prstGeom>
          <a:ln w="19050">
            <a:solidFill>
              <a:schemeClr val="accent1"/>
            </a:solidFill>
          </a:ln>
        </p:spPr>
        <p:txBody>
          <a:bodyPr lIns="0" tIns="0" rIns="0" bIns="0"/>
          <a:lstStyle/>
          <a:p>
            <a:pPr/>
          </a:p>
        </p:txBody>
      </p:sp>
      <p:sp>
        <p:nvSpPr>
          <p:cNvPr id="83" name="Title Text"/>
          <p:cNvSpPr txBox="1"/>
          <p:nvPr>
            <p:ph type="title"/>
          </p:nvPr>
        </p:nvSpPr>
        <p:spPr>
          <a:xfrm>
            <a:off x="1024127" y="471509"/>
            <a:ext cx="4389122" cy="1737361"/>
          </a:xfrm>
          <a:prstGeom prst="rect">
            <a:avLst/>
          </a:prstGeom>
        </p:spPr>
        <p:txBody>
          <a:bodyPr/>
          <a:lstStyle>
            <a:lvl1pPr>
              <a:defRPr sz="4000"/>
            </a:lvl1pPr>
          </a:lstStyle>
          <a:p>
            <a:pPr/>
            <a:r>
              <a:t>Title Text</a:t>
            </a:r>
          </a:p>
        </p:txBody>
      </p:sp>
      <p:sp>
        <p:nvSpPr>
          <p:cNvPr id="84" name="Body Level One…"/>
          <p:cNvSpPr txBox="1"/>
          <p:nvPr>
            <p:ph type="body" sz="half" idx="1"/>
          </p:nvPr>
        </p:nvSpPr>
        <p:spPr>
          <a:xfrm>
            <a:off x="5715000" y="822960"/>
            <a:ext cx="5678424" cy="5184648"/>
          </a:xfrm>
          <a:prstGeom prst="rect">
            <a:avLst/>
          </a:prstGeom>
        </p:spPr>
        <p:txBody>
          <a:bodyPr/>
          <a:lstStyle>
            <a:lvl1pPr>
              <a:defRPr sz="2400"/>
            </a:lvl1pPr>
            <a:lvl2pPr marL="292862" indent="-164592">
              <a:defRPr sz="2400"/>
            </a:lvl2pPr>
            <a:lvl3pPr marL="516889" indent="-205739">
              <a:defRPr sz="2400"/>
            </a:lvl3pPr>
            <a:lvl4pPr marL="662939" indent="-205739">
              <a:defRPr sz="2400"/>
            </a:lvl4pPr>
            <a:lvl5pPr marL="845819" indent="-205739">
              <a:defRPr sz="2400"/>
            </a:lvl5pPr>
          </a:lstStyle>
          <a:p>
            <a:pPr/>
            <a:r>
              <a:t>Body Level One</a:t>
            </a:r>
          </a:p>
          <a:p>
            <a:pPr lvl="1"/>
            <a:r>
              <a:t>Body Level Two</a:t>
            </a:r>
          </a:p>
          <a:p>
            <a:pPr lvl="2"/>
            <a:r>
              <a:t>Body Level Three</a:t>
            </a:r>
          </a:p>
          <a:p>
            <a:pPr lvl="3"/>
            <a:r>
              <a:t>Body Level Four</a:t>
            </a:r>
          </a:p>
          <a:p>
            <a:pPr lvl="4"/>
            <a:r>
              <a:t>Body Level Five</a:t>
            </a:r>
          </a:p>
        </p:txBody>
      </p:sp>
      <p:sp>
        <p:nvSpPr>
          <p:cNvPr id="85" name="Text Placeholder 3"/>
          <p:cNvSpPr/>
          <p:nvPr>
            <p:ph type="body" sz="quarter" idx="13"/>
          </p:nvPr>
        </p:nvSpPr>
        <p:spPr>
          <a:xfrm>
            <a:off x="1024127" y="2257506"/>
            <a:ext cx="4389122" cy="3762294"/>
          </a:xfrm>
          <a:prstGeom prst="rect">
            <a:avLst/>
          </a:prstGeom>
        </p:spPr>
        <p:txBody>
          <a:bodyPr/>
          <a:lstStyle/>
          <a:p>
            <a:pPr marL="0" indent="0">
              <a:lnSpc>
                <a:spcPct val="108000"/>
              </a:lnSpc>
              <a:spcBef>
                <a:spcPts val="600"/>
              </a:spcBef>
              <a:buClrTx/>
              <a:buSzTx/>
              <a:buFontTx/>
              <a:buNone/>
              <a:defRPr sz="1600"/>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93" name="Title Text"/>
          <p:cNvSpPr txBox="1"/>
          <p:nvPr>
            <p:ph type="title"/>
          </p:nvPr>
        </p:nvSpPr>
        <p:spPr>
          <a:xfrm>
            <a:off x="457200" y="4960137"/>
            <a:ext cx="7772400" cy="1463041"/>
          </a:xfrm>
          <a:prstGeom prst="rect">
            <a:avLst/>
          </a:prstGeom>
        </p:spPr>
        <p:txBody>
          <a:bodyPr/>
          <a:lstStyle>
            <a:lvl1pPr algn="r">
              <a:defRPr spc="200"/>
            </a:lvl1pPr>
          </a:lstStyle>
          <a:p>
            <a:pPr/>
            <a:r>
              <a:t>Title Text</a:t>
            </a:r>
          </a:p>
        </p:txBody>
      </p:sp>
      <p:sp>
        <p:nvSpPr>
          <p:cNvPr id="94" name="Picture Placeholder 2"/>
          <p:cNvSpPr/>
          <p:nvPr>
            <p:ph type="pic" idx="13"/>
          </p:nvPr>
        </p:nvSpPr>
        <p:spPr>
          <a:xfrm>
            <a:off x="0" y="-2"/>
            <a:ext cx="12188953" cy="4572001"/>
          </a:xfrm>
          <a:prstGeom prst="rect">
            <a:avLst/>
          </a:prstGeom>
        </p:spPr>
        <p:txBody>
          <a:bodyPr lIns="91439" rIns="91439">
            <a:noAutofit/>
          </a:bodyPr>
          <a:lstStyle/>
          <a:p>
            <a:pPr/>
          </a:p>
        </p:txBody>
      </p:sp>
      <p:sp>
        <p:nvSpPr>
          <p:cNvPr id="95" name="Body Level One…"/>
          <p:cNvSpPr txBox="1"/>
          <p:nvPr>
            <p:ph type="body" sz="quarter" idx="1"/>
          </p:nvPr>
        </p:nvSpPr>
        <p:spPr>
          <a:xfrm>
            <a:off x="8610600" y="4960137"/>
            <a:ext cx="3200400" cy="1463041"/>
          </a:xfrm>
          <a:prstGeom prst="rect">
            <a:avLst/>
          </a:prstGeom>
        </p:spPr>
        <p:txBody>
          <a:bodyPr anchor="ctr"/>
          <a:lstStyle>
            <a:lvl1pPr marL="0" indent="0">
              <a:lnSpc>
                <a:spcPct val="100000"/>
              </a:lnSpc>
              <a:spcBef>
                <a:spcPts val="200"/>
              </a:spcBef>
              <a:buClrTx/>
              <a:buSzTx/>
              <a:buFontTx/>
              <a:buNone/>
              <a:defRPr sz="1800">
                <a:solidFill>
                  <a:srgbClr val="0D0D0D"/>
                </a:solidFill>
              </a:defRPr>
            </a:lvl1pPr>
            <a:lvl2pPr marL="0" indent="457200">
              <a:lnSpc>
                <a:spcPct val="100000"/>
              </a:lnSpc>
              <a:spcBef>
                <a:spcPts val="200"/>
              </a:spcBef>
              <a:buClrTx/>
              <a:buSzTx/>
              <a:buFontTx/>
              <a:buNone/>
              <a:defRPr sz="1800">
                <a:solidFill>
                  <a:srgbClr val="0D0D0D"/>
                </a:solidFill>
              </a:defRPr>
            </a:lvl2pPr>
            <a:lvl3pPr marL="0" indent="914400">
              <a:lnSpc>
                <a:spcPct val="100000"/>
              </a:lnSpc>
              <a:spcBef>
                <a:spcPts val="200"/>
              </a:spcBef>
              <a:buClrTx/>
              <a:buSzTx/>
              <a:buFontTx/>
              <a:buNone/>
              <a:defRPr sz="1800">
                <a:solidFill>
                  <a:srgbClr val="0D0D0D"/>
                </a:solidFill>
              </a:defRPr>
            </a:lvl3pPr>
            <a:lvl4pPr marL="0" indent="1371600">
              <a:lnSpc>
                <a:spcPct val="100000"/>
              </a:lnSpc>
              <a:spcBef>
                <a:spcPts val="200"/>
              </a:spcBef>
              <a:buClrTx/>
              <a:buSzTx/>
              <a:buFontTx/>
              <a:buNone/>
              <a:defRPr sz="1800">
                <a:solidFill>
                  <a:srgbClr val="0D0D0D"/>
                </a:solidFill>
              </a:defRPr>
            </a:lvl4pPr>
            <a:lvl5pPr marL="0" indent="1828800">
              <a:lnSpc>
                <a:spcPct val="100000"/>
              </a:lnSpc>
              <a:spcBef>
                <a:spcPts val="200"/>
              </a:spcBef>
              <a:buClrTx/>
              <a:buSzTx/>
              <a:buFontTx/>
              <a:buNone/>
              <a:defRPr sz="1800">
                <a:solidFill>
                  <a:srgbClr val="0D0D0D"/>
                </a:solidFill>
              </a:defRPr>
            </a:lvl5pPr>
          </a:lstStyle>
          <a:p>
            <a:pPr/>
            <a:r>
              <a:t>Body Level One</a:t>
            </a:r>
          </a:p>
          <a:p>
            <a:pPr lvl="1"/>
            <a:r>
              <a:t>Body Level Two</a:t>
            </a:r>
          </a:p>
          <a:p>
            <a:pPr lvl="2"/>
            <a:r>
              <a:t>Body Level Three</a:t>
            </a:r>
          </a:p>
          <a:p>
            <a:pPr lvl="3"/>
            <a:r>
              <a:t>Body Level Four</a:t>
            </a:r>
          </a:p>
          <a:p>
            <a:pPr lvl="4"/>
            <a:r>
              <a:t>Body Level Five</a:t>
            </a:r>
          </a:p>
        </p:txBody>
      </p:sp>
      <p:sp>
        <p:nvSpPr>
          <p:cNvPr id="96" name="Straight Connector 7"/>
          <p:cNvSpPr/>
          <p:nvPr/>
        </p:nvSpPr>
        <p:spPr>
          <a:xfrm flipV="1">
            <a:off x="8386843" y="5264105"/>
            <a:ext cx="1" cy="914401"/>
          </a:xfrm>
          <a:prstGeom prst="line">
            <a:avLst/>
          </a:prstGeom>
          <a:ln w="19050">
            <a:solidFill>
              <a:schemeClr val="accent1"/>
            </a:solidFill>
          </a:ln>
        </p:spPr>
        <p:txBody>
          <a:bodyPr lIns="0" tIns="0" rIns="0" bIns="0"/>
          <a:lstStyle/>
          <a:p>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0837333" y="6492294"/>
            <a:ext cx="244287" cy="231141"/>
          </a:xfrm>
          <a:prstGeom prst="rect">
            <a:avLst/>
          </a:prstGeom>
          <a:ln w="12700">
            <a:miter lim="400000"/>
          </a:ln>
        </p:spPr>
        <p:txBody>
          <a:bodyPr wrap="none" lIns="45719" rIns="45719" anchor="ctr">
            <a:spAutoFit/>
          </a:bodyPr>
          <a:lstStyle>
            <a:lvl1pPr>
              <a:defRPr sz="1000">
                <a:solidFill>
                  <a:srgbClr val="0D0D0D"/>
                </a:solidFill>
                <a:latin typeface="Tw Cen MT Condensed"/>
                <a:ea typeface="Tw Cen MT Condensed"/>
                <a:cs typeface="Tw Cen MT Condensed"/>
                <a:sym typeface="Tw Cen MT Condense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914400" rtl="0" latinLnBrk="0">
        <a:lnSpc>
          <a:spcPct val="80000"/>
        </a:lnSpc>
        <a:spcBef>
          <a:spcPts val="0"/>
        </a:spcBef>
        <a:spcAft>
          <a:spcPts val="0"/>
        </a:spcAft>
        <a:buClrTx/>
        <a:buSzTx/>
        <a:buFontTx/>
        <a:buNone/>
        <a:tabLst/>
        <a:defRPr b="0" baseline="0" cap="all" i="0" spc="100" strike="noStrike" sz="5000" u="none">
          <a:solidFill>
            <a:srgbClr val="0D0D0D"/>
          </a:solidFill>
          <a:uFillTx/>
          <a:latin typeface="Tw Cen MT Condensed"/>
          <a:ea typeface="Tw Cen MT Condensed"/>
          <a:cs typeface="Tw Cen MT Condensed"/>
          <a:sym typeface="Tw Cen MT Condensed"/>
        </a:defRPr>
      </a:lvl1pPr>
      <a:lvl2pPr marL="0" marR="0" indent="0" algn="l" defTabSz="914400" rtl="0" latinLnBrk="0">
        <a:lnSpc>
          <a:spcPct val="80000"/>
        </a:lnSpc>
        <a:spcBef>
          <a:spcPts val="0"/>
        </a:spcBef>
        <a:spcAft>
          <a:spcPts val="0"/>
        </a:spcAft>
        <a:buClrTx/>
        <a:buSzTx/>
        <a:buFontTx/>
        <a:buNone/>
        <a:tabLst/>
        <a:defRPr b="0" baseline="0" cap="all" i="0" spc="100" strike="noStrike" sz="5000" u="none">
          <a:solidFill>
            <a:srgbClr val="0D0D0D"/>
          </a:solidFill>
          <a:uFillTx/>
          <a:latin typeface="Tw Cen MT Condensed"/>
          <a:ea typeface="Tw Cen MT Condensed"/>
          <a:cs typeface="Tw Cen MT Condensed"/>
          <a:sym typeface="Tw Cen MT Condensed"/>
        </a:defRPr>
      </a:lvl2pPr>
      <a:lvl3pPr marL="0" marR="0" indent="0" algn="l" defTabSz="914400" rtl="0" latinLnBrk="0">
        <a:lnSpc>
          <a:spcPct val="80000"/>
        </a:lnSpc>
        <a:spcBef>
          <a:spcPts val="0"/>
        </a:spcBef>
        <a:spcAft>
          <a:spcPts val="0"/>
        </a:spcAft>
        <a:buClrTx/>
        <a:buSzTx/>
        <a:buFontTx/>
        <a:buNone/>
        <a:tabLst/>
        <a:defRPr b="0" baseline="0" cap="all" i="0" spc="100" strike="noStrike" sz="5000" u="none">
          <a:solidFill>
            <a:srgbClr val="0D0D0D"/>
          </a:solidFill>
          <a:uFillTx/>
          <a:latin typeface="Tw Cen MT Condensed"/>
          <a:ea typeface="Tw Cen MT Condensed"/>
          <a:cs typeface="Tw Cen MT Condensed"/>
          <a:sym typeface="Tw Cen MT Condensed"/>
        </a:defRPr>
      </a:lvl3pPr>
      <a:lvl4pPr marL="0" marR="0" indent="0" algn="l" defTabSz="914400" rtl="0" latinLnBrk="0">
        <a:lnSpc>
          <a:spcPct val="80000"/>
        </a:lnSpc>
        <a:spcBef>
          <a:spcPts val="0"/>
        </a:spcBef>
        <a:spcAft>
          <a:spcPts val="0"/>
        </a:spcAft>
        <a:buClrTx/>
        <a:buSzTx/>
        <a:buFontTx/>
        <a:buNone/>
        <a:tabLst/>
        <a:defRPr b="0" baseline="0" cap="all" i="0" spc="100" strike="noStrike" sz="5000" u="none">
          <a:solidFill>
            <a:srgbClr val="0D0D0D"/>
          </a:solidFill>
          <a:uFillTx/>
          <a:latin typeface="Tw Cen MT Condensed"/>
          <a:ea typeface="Tw Cen MT Condensed"/>
          <a:cs typeface="Tw Cen MT Condensed"/>
          <a:sym typeface="Tw Cen MT Condensed"/>
        </a:defRPr>
      </a:lvl4pPr>
      <a:lvl5pPr marL="0" marR="0" indent="0" algn="l" defTabSz="914400" rtl="0" latinLnBrk="0">
        <a:lnSpc>
          <a:spcPct val="80000"/>
        </a:lnSpc>
        <a:spcBef>
          <a:spcPts val="0"/>
        </a:spcBef>
        <a:spcAft>
          <a:spcPts val="0"/>
        </a:spcAft>
        <a:buClrTx/>
        <a:buSzTx/>
        <a:buFontTx/>
        <a:buNone/>
        <a:tabLst/>
        <a:defRPr b="0" baseline="0" cap="all" i="0" spc="100" strike="noStrike" sz="5000" u="none">
          <a:solidFill>
            <a:srgbClr val="0D0D0D"/>
          </a:solidFill>
          <a:uFillTx/>
          <a:latin typeface="Tw Cen MT Condensed"/>
          <a:ea typeface="Tw Cen MT Condensed"/>
          <a:cs typeface="Tw Cen MT Condensed"/>
          <a:sym typeface="Tw Cen MT Condensed"/>
        </a:defRPr>
      </a:lvl5pPr>
      <a:lvl6pPr marL="0" marR="0" indent="0" algn="l" defTabSz="914400" rtl="0" latinLnBrk="0">
        <a:lnSpc>
          <a:spcPct val="80000"/>
        </a:lnSpc>
        <a:spcBef>
          <a:spcPts val="0"/>
        </a:spcBef>
        <a:spcAft>
          <a:spcPts val="0"/>
        </a:spcAft>
        <a:buClrTx/>
        <a:buSzTx/>
        <a:buFontTx/>
        <a:buNone/>
        <a:tabLst/>
        <a:defRPr b="0" baseline="0" cap="all" i="0" spc="100" strike="noStrike" sz="5000" u="none">
          <a:solidFill>
            <a:srgbClr val="0D0D0D"/>
          </a:solidFill>
          <a:uFillTx/>
          <a:latin typeface="Tw Cen MT Condensed"/>
          <a:ea typeface="Tw Cen MT Condensed"/>
          <a:cs typeface="Tw Cen MT Condensed"/>
          <a:sym typeface="Tw Cen MT Condensed"/>
        </a:defRPr>
      </a:lvl6pPr>
      <a:lvl7pPr marL="0" marR="0" indent="0" algn="l" defTabSz="914400" rtl="0" latinLnBrk="0">
        <a:lnSpc>
          <a:spcPct val="80000"/>
        </a:lnSpc>
        <a:spcBef>
          <a:spcPts val="0"/>
        </a:spcBef>
        <a:spcAft>
          <a:spcPts val="0"/>
        </a:spcAft>
        <a:buClrTx/>
        <a:buSzTx/>
        <a:buFontTx/>
        <a:buNone/>
        <a:tabLst/>
        <a:defRPr b="0" baseline="0" cap="all" i="0" spc="100" strike="noStrike" sz="5000" u="none">
          <a:solidFill>
            <a:srgbClr val="0D0D0D"/>
          </a:solidFill>
          <a:uFillTx/>
          <a:latin typeface="Tw Cen MT Condensed"/>
          <a:ea typeface="Tw Cen MT Condensed"/>
          <a:cs typeface="Tw Cen MT Condensed"/>
          <a:sym typeface="Tw Cen MT Condensed"/>
        </a:defRPr>
      </a:lvl7pPr>
      <a:lvl8pPr marL="0" marR="0" indent="0" algn="l" defTabSz="914400" rtl="0" latinLnBrk="0">
        <a:lnSpc>
          <a:spcPct val="80000"/>
        </a:lnSpc>
        <a:spcBef>
          <a:spcPts val="0"/>
        </a:spcBef>
        <a:spcAft>
          <a:spcPts val="0"/>
        </a:spcAft>
        <a:buClrTx/>
        <a:buSzTx/>
        <a:buFontTx/>
        <a:buNone/>
        <a:tabLst/>
        <a:defRPr b="0" baseline="0" cap="all" i="0" spc="100" strike="noStrike" sz="5000" u="none">
          <a:solidFill>
            <a:srgbClr val="0D0D0D"/>
          </a:solidFill>
          <a:uFillTx/>
          <a:latin typeface="Tw Cen MT Condensed"/>
          <a:ea typeface="Tw Cen MT Condensed"/>
          <a:cs typeface="Tw Cen MT Condensed"/>
          <a:sym typeface="Tw Cen MT Condensed"/>
        </a:defRPr>
      </a:lvl8pPr>
      <a:lvl9pPr marL="0" marR="0" indent="0" algn="l" defTabSz="914400" rtl="0" latinLnBrk="0">
        <a:lnSpc>
          <a:spcPct val="80000"/>
        </a:lnSpc>
        <a:spcBef>
          <a:spcPts val="0"/>
        </a:spcBef>
        <a:spcAft>
          <a:spcPts val="0"/>
        </a:spcAft>
        <a:buClrTx/>
        <a:buSzTx/>
        <a:buFontTx/>
        <a:buNone/>
        <a:tabLst/>
        <a:defRPr b="0" baseline="0" cap="all" i="0" spc="100" strike="noStrike" sz="5000" u="none">
          <a:solidFill>
            <a:srgbClr val="0D0D0D"/>
          </a:solidFill>
          <a:uFillTx/>
          <a:latin typeface="Tw Cen MT Condensed"/>
          <a:ea typeface="Tw Cen MT Condensed"/>
          <a:cs typeface="Tw Cen MT Condensed"/>
          <a:sym typeface="Tw Cen MT Condensed"/>
        </a:defRPr>
      </a:lvl9pPr>
    </p:titleStyle>
    <p:bodyStyle>
      <a:lvl1pPr marL="91439" marR="0" indent="-91439" algn="l" defTabSz="914400" rtl="0" latinLnBrk="0">
        <a:lnSpc>
          <a:spcPct val="90000"/>
        </a:lnSpc>
        <a:spcBef>
          <a:spcPts val="1200"/>
        </a:spcBef>
        <a:spcAft>
          <a:spcPts val="0"/>
        </a:spcAft>
        <a:buClr>
          <a:schemeClr val="accent1"/>
        </a:buClr>
        <a:buSzPct val="100000"/>
        <a:buFont typeface="Tw Cen MT"/>
        <a:buChar char=" "/>
        <a:tabLst/>
        <a:defRPr b="0" baseline="0" cap="none" i="0" spc="0" strike="noStrike" sz="2200" u="none">
          <a:solidFill>
            <a:srgbClr val="000000"/>
          </a:solidFill>
          <a:uFillTx/>
          <a:latin typeface="+mj-lt"/>
          <a:ea typeface="+mj-ea"/>
          <a:cs typeface="+mj-cs"/>
          <a:sym typeface="Tw Cen MT"/>
        </a:defRPr>
      </a:lvl1pPr>
      <a:lvl2pPr marL="295909" marR="0" indent="-167639"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200" u="none">
          <a:solidFill>
            <a:srgbClr val="000000"/>
          </a:solidFill>
          <a:uFillTx/>
          <a:latin typeface="+mj-lt"/>
          <a:ea typeface="+mj-ea"/>
          <a:cs typeface="+mj-cs"/>
          <a:sym typeface="Tw Cen MT"/>
        </a:defRPr>
      </a:lvl2pPr>
      <a:lvl3pPr marL="526687" marR="0" indent="-215537"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200" u="none">
          <a:solidFill>
            <a:srgbClr val="000000"/>
          </a:solidFill>
          <a:uFillTx/>
          <a:latin typeface="+mj-lt"/>
          <a:ea typeface="+mj-ea"/>
          <a:cs typeface="+mj-cs"/>
          <a:sym typeface="Tw Cen MT"/>
        </a:defRPr>
      </a:lvl3pPr>
      <a:lvl4pPr marL="672737" marR="0" indent="-215537"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200" u="none">
          <a:solidFill>
            <a:srgbClr val="000000"/>
          </a:solidFill>
          <a:uFillTx/>
          <a:latin typeface="+mj-lt"/>
          <a:ea typeface="+mj-ea"/>
          <a:cs typeface="+mj-cs"/>
          <a:sym typeface="Tw Cen MT"/>
        </a:defRPr>
      </a:lvl4pPr>
      <a:lvl5pPr marL="855617" marR="0" indent="-215537"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200" u="none">
          <a:solidFill>
            <a:srgbClr val="000000"/>
          </a:solidFill>
          <a:uFillTx/>
          <a:latin typeface="+mj-lt"/>
          <a:ea typeface="+mj-ea"/>
          <a:cs typeface="+mj-cs"/>
          <a:sym typeface="Tw Cen MT"/>
        </a:defRPr>
      </a:lvl5pPr>
      <a:lvl6pPr marL="992777" marR="0" indent="-215537"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200" u="none">
          <a:solidFill>
            <a:srgbClr val="000000"/>
          </a:solidFill>
          <a:uFillTx/>
          <a:latin typeface="+mj-lt"/>
          <a:ea typeface="+mj-ea"/>
          <a:cs typeface="+mj-cs"/>
          <a:sym typeface="Tw Cen MT"/>
        </a:defRPr>
      </a:lvl6pPr>
      <a:lvl7pPr marL="1138827" marR="0" indent="-215537"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200" u="none">
          <a:solidFill>
            <a:srgbClr val="000000"/>
          </a:solidFill>
          <a:uFillTx/>
          <a:latin typeface="+mj-lt"/>
          <a:ea typeface="+mj-ea"/>
          <a:cs typeface="+mj-cs"/>
          <a:sym typeface="Tw Cen MT"/>
        </a:defRPr>
      </a:lvl7pPr>
      <a:lvl8pPr marL="1294402" marR="0" indent="-215537"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200" u="none">
          <a:solidFill>
            <a:srgbClr val="000000"/>
          </a:solidFill>
          <a:uFillTx/>
          <a:latin typeface="+mj-lt"/>
          <a:ea typeface="+mj-ea"/>
          <a:cs typeface="+mj-cs"/>
          <a:sym typeface="Tw Cen MT"/>
        </a:defRPr>
      </a:lvl8pPr>
      <a:lvl9pPr marL="1441087" marR="0" indent="-215537" algn="l" defTabSz="914400" rtl="0" latinLnBrk="0">
        <a:lnSpc>
          <a:spcPct val="90000"/>
        </a:lnSpc>
        <a:spcBef>
          <a:spcPts val="1200"/>
        </a:spcBef>
        <a:spcAft>
          <a:spcPts val="0"/>
        </a:spcAft>
        <a:buClr>
          <a:schemeClr val="accent1"/>
        </a:buClr>
        <a:buSzPct val="100000"/>
        <a:buFont typeface="Tw Cen MT"/>
        <a:buChar char=""/>
        <a:tabLst/>
        <a:defRPr b="0" baseline="0" cap="none" i="0" spc="0" strike="noStrike" sz="2200" u="none">
          <a:solidFill>
            <a:srgbClr val="000000"/>
          </a:solidFill>
          <a:uFillTx/>
          <a:latin typeface="+mj-lt"/>
          <a:ea typeface="+mj-ea"/>
          <a:cs typeface="+mj-cs"/>
          <a:sym typeface="Tw Cen MT"/>
        </a:defRPr>
      </a:lvl9pPr>
    </p:bodyStyle>
    <p:otherStyle>
      <a:lvl1pPr marL="0" marR="0" indent="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1pPr>
      <a:lvl2pPr marL="0" marR="0" indent="4572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2pPr>
      <a:lvl3pPr marL="0" marR="0" indent="9144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3pPr>
      <a:lvl4pPr marL="0" marR="0" indent="13716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4pPr>
      <a:lvl5pPr marL="0" marR="0" indent="18288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5pPr>
      <a:lvl6pPr marL="0" marR="0" indent="22860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6pPr>
      <a:lvl7pPr marL="0" marR="0" indent="27432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7pPr>
      <a:lvl8pPr marL="0" marR="0" indent="32004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8pPr>
      <a:lvl9pPr marL="0" marR="0" indent="3657600" algn="l"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Tw Cen MT Condense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audio" Target="../media/media7.m4a"/><Relationship Id="rId3" Type="http://schemas.microsoft.com/office/2007/relationships/media" Target="../media/media7.m4a"/><Relationship Id="rId4"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audio" Target="../media/media8.m4a"/><Relationship Id="rId3" Type="http://schemas.microsoft.com/office/2007/relationships/media" Target="../media/media8.m4a"/><Relationship Id="rId4"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audio" Target="../media/media12.m4a"/><Relationship Id="rId3" Type="http://schemas.microsoft.com/office/2007/relationships/media" Target="../media/media12.m4a"/><Relationship Id="rId4"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audio" Target="../media/media13.m4a"/><Relationship Id="rId3" Type="http://schemas.microsoft.com/office/2007/relationships/media" Target="../media/media13.m4a"/><Relationship Id="rId4"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audio" Target="../media/media14.m4a"/><Relationship Id="rId3" Type="http://schemas.microsoft.com/office/2007/relationships/media" Target="../media/media14.m4a"/><Relationship Id="rId4"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audio" Target="../media/media15.m4a"/><Relationship Id="rId3" Type="http://schemas.microsoft.com/office/2007/relationships/media" Target="../media/media15.m4a"/><Relationship Id="rId4"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audio" Target="../media/media16.m4a"/><Relationship Id="rId3" Type="http://schemas.microsoft.com/office/2007/relationships/media" Target="../media/media16.m4a"/><Relationship Id="rId4"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audio" Target="../media/media17.m4a"/><Relationship Id="rId3" Type="http://schemas.microsoft.com/office/2007/relationships/media" Target="../media/media17.m4a"/><Relationship Id="rId4"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audio" Target="../media/media18.m4a"/><Relationship Id="rId3" Type="http://schemas.microsoft.com/office/2007/relationships/media" Target="../media/media18.m4a"/><Relationship Id="rId4"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audio" Target="../media/media19.m4a"/><Relationship Id="rId3" Type="http://schemas.microsoft.com/office/2007/relationships/media" Target="../media/media19.m4a"/><Relationship Id="rId4"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audio" Target="../media/media20.m4a"/><Relationship Id="rId3" Type="http://schemas.microsoft.com/office/2007/relationships/media" Target="../media/media20.m4a"/><Relationship Id="rId4"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audio" Target="../media/media21.m4a"/><Relationship Id="rId3" Type="http://schemas.microsoft.com/office/2007/relationships/media" Target="../media/media21.m4a"/><Relationship Id="rId4"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audio" Target="../media/media22.m4a"/><Relationship Id="rId3" Type="http://schemas.microsoft.com/office/2007/relationships/media" Target="../media/media22.m4a"/><Relationship Id="rId4"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audio" Target="../media/media23.m4a"/><Relationship Id="rId5" Type="http://schemas.microsoft.com/office/2007/relationships/media" Target="../media/media23.m4a"/><Relationship Id="rId6"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audio" Target="../media/media24.m4a"/><Relationship Id="rId4" Type="http://schemas.microsoft.com/office/2007/relationships/media" Target="../media/media24.m4a"/><Relationship Id="rId5"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audio" Target="../media/media25.m4a"/><Relationship Id="rId5" Type="http://schemas.microsoft.com/office/2007/relationships/media" Target="../media/media25.m4a"/><Relationship Id="rId6"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audio" Target="../media/media26.m4a"/><Relationship Id="rId4" Type="http://schemas.microsoft.com/office/2007/relationships/media" Target="../media/media26.m4a"/><Relationship Id="rId5"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audio" Target="../media/media1.m4a"/><Relationship Id="rId4" Type="http://schemas.microsoft.com/office/2007/relationships/media" Target="../media/media1.m4a"/><Relationship Id="rId5"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hyperlink" Target="https://github.com/data-visualisation-group-three/raw-data" TargetMode="External"/><Relationship Id="rId4" Type="http://schemas.openxmlformats.org/officeDocument/2006/relationships/hyperlink" Target="https://github.com/data-visualisation-group-three/cleaned-data" TargetMode="External"/><Relationship Id="rId5" Type="http://schemas.openxmlformats.org/officeDocument/2006/relationships/hyperlink" Target="https://github.com/data-visualisation-group-three/visualisations" TargetMode="External"/><Relationship Id="rId6" Type="http://schemas.openxmlformats.org/officeDocument/2006/relationships/audio" Target="../media/media27.m4a"/><Relationship Id="rId7" Type="http://schemas.microsoft.com/office/2007/relationships/media" Target="../media/media27.m4a"/><Relationship Id="rId8"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audio" Target="../media/media28.m4a"/><Relationship Id="rId4" Type="http://schemas.microsoft.com/office/2007/relationships/media" Target="../media/media28.m4a"/><Relationship Id="rId5" Type="http://schemas.openxmlformats.org/officeDocument/2006/relationships/image" Target="../media/image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audio" Target="../media/media29.m4a"/><Relationship Id="rId4" Type="http://schemas.microsoft.com/office/2007/relationships/media" Target="../media/media29.m4a"/><Relationship Id="rId5" Type="http://schemas.openxmlformats.org/officeDocument/2006/relationships/image" Target="../media/image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audio" Target="../media/media30.m4a"/><Relationship Id="rId4" Type="http://schemas.microsoft.com/office/2007/relationships/media" Target="../media/media30.m4a"/><Relationship Id="rId5" Type="http://schemas.openxmlformats.org/officeDocument/2006/relationships/image" Target="../media/image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audio" Target="../media/media31.m4a"/><Relationship Id="rId4" Type="http://schemas.microsoft.com/office/2007/relationships/media" Target="../media/media31.m4a"/><Relationship Id="rId5" Type="http://schemas.openxmlformats.org/officeDocument/2006/relationships/image" Target="../media/image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audio" Target="../media/media32.m4a"/><Relationship Id="rId4" Type="http://schemas.microsoft.com/office/2007/relationships/media" Target="../media/media32.m4a"/><Relationship Id="rId5" Type="http://schemas.openxmlformats.org/officeDocument/2006/relationships/image" Target="../media/image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audio" Target="../media/media33.m4a"/><Relationship Id="rId4" Type="http://schemas.microsoft.com/office/2007/relationships/media" Target="../media/media33.m4a"/><Relationship Id="rId5" Type="http://schemas.openxmlformats.org/officeDocument/2006/relationships/image" Target="../media/image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audio" Target="../media/media34.m4a"/><Relationship Id="rId4" Type="http://schemas.microsoft.com/office/2007/relationships/media" Target="../media/media34.m4a"/><Relationship Id="rId5" Type="http://schemas.openxmlformats.org/officeDocument/2006/relationships/image" Target="../media/image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audio" Target="../media/media35.m4a"/><Relationship Id="rId4" Type="http://schemas.microsoft.com/office/2007/relationships/media" Target="../media/media35.m4a"/><Relationship Id="rId5" Type="http://schemas.openxmlformats.org/officeDocument/2006/relationships/image" Target="../media/image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 Id="rId3" Type="http://schemas.openxmlformats.org/officeDocument/2006/relationships/audio" Target="../media/media36.m4a"/><Relationship Id="rId4" Type="http://schemas.microsoft.com/office/2007/relationships/media" Target="../media/media36.m4a"/><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audio" Target="../media/media37.m4a"/><Relationship Id="rId4" Type="http://schemas.microsoft.com/office/2007/relationships/media" Target="../media/media37.m4a"/><Relationship Id="rId5" Type="http://schemas.openxmlformats.org/officeDocument/2006/relationships/image" Target="../media/image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audio" Target="../media/media38.m4a"/><Relationship Id="rId4" Type="http://schemas.microsoft.com/office/2007/relationships/media" Target="../media/media38.m4a"/><Relationship Id="rId5" Type="http://schemas.openxmlformats.org/officeDocument/2006/relationships/image" Target="../media/image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3.m4a"/><Relationship Id="rId3" Type="http://schemas.microsoft.com/office/2007/relationships/media" Target="../media/media3.m4a"/><Relationship Id="rId4"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4.m4a"/><Relationship Id="rId3" Type="http://schemas.microsoft.com/office/2007/relationships/media" Target="../media/media4.m4a"/><Relationship Id="rId4"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audio" Target="../media/media6.m4a"/><Relationship Id="rId4" Type="http://schemas.microsoft.com/office/2007/relationships/media" Target="../media/media6.m4a"/><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Rectangle 27"/>
          <p:cNvSpPr/>
          <p:nvPr/>
        </p:nvSpPr>
        <p:spPr>
          <a:xfrm>
            <a:off x="-1" y="-1"/>
            <a:ext cx="12188728" cy="6858977"/>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172" name="Rectangle 29"/>
          <p:cNvSpPr/>
          <p:nvPr/>
        </p:nvSpPr>
        <p:spPr>
          <a:xfrm>
            <a:off x="-1" y="0"/>
            <a:ext cx="12188954" cy="6858000"/>
          </a:xfrm>
          <a:prstGeom prst="rect">
            <a:avLst/>
          </a:prstGeom>
          <a:solidFill>
            <a:srgbClr val="0083B9"/>
          </a:solidFill>
          <a:ln w="12700">
            <a:miter lim="400000"/>
          </a:ln>
        </p:spPr>
        <p:txBody>
          <a:bodyPr lIns="0" tIns="0" rIns="0" bIns="0" anchor="ctr"/>
          <a:lstStyle/>
          <a:p>
            <a:pPr algn="ctr">
              <a:defRPr>
                <a:solidFill>
                  <a:srgbClr val="FFFFFF"/>
                </a:solidFill>
              </a:defRPr>
            </a:pPr>
          </a:p>
        </p:txBody>
      </p:sp>
      <p:sp>
        <p:nvSpPr>
          <p:cNvPr id="173" name="Title 1"/>
          <p:cNvSpPr txBox="1"/>
          <p:nvPr>
            <p:ph type="ctrTitle"/>
          </p:nvPr>
        </p:nvSpPr>
        <p:spPr>
          <a:xfrm>
            <a:off x="494029" y="640079"/>
            <a:ext cx="4159886" cy="1660024"/>
          </a:xfrm>
          <a:prstGeom prst="rect">
            <a:avLst/>
          </a:prstGeom>
        </p:spPr>
        <p:txBody>
          <a:bodyPr anchor="b"/>
          <a:lstStyle>
            <a:lvl1pPr>
              <a:defRPr sz="4400">
                <a:solidFill>
                  <a:srgbClr val="FFFFFF"/>
                </a:solidFill>
              </a:defRPr>
            </a:lvl1pPr>
          </a:lstStyle>
          <a:p>
            <a:pPr/>
            <a:r>
              <a:t>Data Visualisation</a:t>
            </a:r>
          </a:p>
        </p:txBody>
      </p:sp>
      <p:sp>
        <p:nvSpPr>
          <p:cNvPr id="174" name="Subtitle 2"/>
          <p:cNvSpPr txBox="1"/>
          <p:nvPr>
            <p:ph type="subTitle" sz="quarter" idx="1"/>
          </p:nvPr>
        </p:nvSpPr>
        <p:spPr>
          <a:xfrm>
            <a:off x="566467" y="2482030"/>
            <a:ext cx="4015010" cy="2921199"/>
          </a:xfrm>
          <a:prstGeom prst="rect">
            <a:avLst/>
          </a:prstGeom>
        </p:spPr>
        <p:txBody>
          <a:bodyPr anchor="t"/>
          <a:lstStyle/>
          <a:p>
            <a:pPr algn="r">
              <a:defRPr b="1" sz="1600">
                <a:solidFill>
                  <a:srgbClr val="FFFFFF"/>
                </a:solidFill>
              </a:defRPr>
            </a:pPr>
            <a:r>
              <a:t>Group 3</a:t>
            </a:r>
          </a:p>
          <a:p>
            <a:pPr algn="r">
              <a:defRPr sz="1600">
                <a:solidFill>
                  <a:srgbClr val="FFFFFF"/>
                </a:solidFill>
              </a:defRPr>
            </a:pPr>
          </a:p>
          <a:p>
            <a:pPr algn="r">
              <a:defRPr sz="1600">
                <a:solidFill>
                  <a:srgbClr val="FFFFFF"/>
                </a:solidFill>
              </a:defRPr>
            </a:pPr>
            <a:r>
              <a:t>Patrick Pilipiec</a:t>
            </a:r>
          </a:p>
          <a:p>
            <a:pPr algn="r">
              <a:defRPr sz="1600">
                <a:solidFill>
                  <a:srgbClr val="FFFFFF"/>
                </a:solidFill>
              </a:defRPr>
            </a:pPr>
            <a:r>
              <a:t>Yuyu Shu</a:t>
            </a:r>
          </a:p>
          <a:p>
            <a:pPr algn="r">
              <a:defRPr sz="1600">
                <a:solidFill>
                  <a:srgbClr val="FFFFFF"/>
                </a:solidFill>
              </a:defRPr>
            </a:pPr>
            <a:r>
              <a:t>John Strachan</a:t>
            </a:r>
          </a:p>
          <a:p>
            <a:pPr algn="r">
              <a:defRPr sz="1600">
                <a:solidFill>
                  <a:srgbClr val="FFFFFF"/>
                </a:solidFill>
              </a:defRPr>
            </a:pPr>
            <a:r>
              <a:t>Jenny Tran</a:t>
            </a:r>
          </a:p>
          <a:p>
            <a:pPr algn="r">
              <a:defRPr sz="1600">
                <a:solidFill>
                  <a:srgbClr val="FFFFFF"/>
                </a:solidFill>
              </a:defRPr>
            </a:pPr>
          </a:p>
          <a:p>
            <a:pPr algn="r">
              <a:defRPr b="1" sz="1600">
                <a:solidFill>
                  <a:srgbClr val="FFFFFF"/>
                </a:solidFill>
              </a:defRPr>
            </a:pPr>
            <a:r>
              <a:t>University of Edinburgh</a:t>
            </a:r>
          </a:p>
          <a:p>
            <a:pPr algn="r">
              <a:defRPr sz="1600">
                <a:solidFill>
                  <a:srgbClr val="FFFFFF"/>
                </a:solidFill>
              </a:defRPr>
            </a:pPr>
          </a:p>
          <a:p>
            <a:pPr algn="r">
              <a:defRPr sz="1600">
                <a:solidFill>
                  <a:srgbClr val="FFFFFF"/>
                </a:solidFill>
              </a:defRPr>
            </a:pPr>
            <a:r>
              <a:t>Thursday 20th February 2020.</a:t>
            </a:r>
          </a:p>
        </p:txBody>
      </p:sp>
      <p:sp>
        <p:nvSpPr>
          <p:cNvPr id="175" name="Straight Connector 31"/>
          <p:cNvSpPr/>
          <p:nvPr/>
        </p:nvSpPr>
        <p:spPr>
          <a:xfrm>
            <a:off x="863345" y="2286000"/>
            <a:ext cx="3723659" cy="1"/>
          </a:xfrm>
          <a:prstGeom prst="line">
            <a:avLst/>
          </a:prstGeom>
          <a:ln w="19050">
            <a:solidFill>
              <a:srgbClr val="FFFFFF"/>
            </a:solidFill>
          </a:ln>
        </p:spPr>
        <p:txBody>
          <a:bodyPr lIns="0" tIns="0" rIns="0" bIns="0"/>
          <a:lstStyle/>
          <a:p>
            <a:pPr/>
          </a:p>
        </p:txBody>
      </p:sp>
      <p:sp>
        <p:nvSpPr>
          <p:cNvPr id="176" name="Rectangle 33"/>
          <p:cNvSpPr/>
          <p:nvPr/>
        </p:nvSpPr>
        <p:spPr>
          <a:xfrm>
            <a:off x="5297396" y="0"/>
            <a:ext cx="6909990" cy="6858000"/>
          </a:xfrm>
          <a:prstGeom prst="rect">
            <a:avLst/>
          </a:prstGeom>
          <a:blipFill>
            <a:blip r:embed="rId2"/>
          </a:blipFill>
          <a:ln w="12700">
            <a:miter lim="400000"/>
          </a:ln>
        </p:spPr>
        <p:txBody>
          <a:bodyPr lIns="0" tIns="0" rIns="0" bIns="0"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Rectangle 3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8" name="Rectangle 34"/>
          <p:cNvSpPr/>
          <p:nvPr/>
        </p:nvSpPr>
        <p:spPr>
          <a:xfrm>
            <a:off x="-1" y="0"/>
            <a:ext cx="4654298" cy="6858000"/>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239" name="Title 1"/>
          <p:cNvSpPr txBox="1"/>
          <p:nvPr>
            <p:ph type="title"/>
          </p:nvPr>
        </p:nvSpPr>
        <p:spPr>
          <a:xfrm>
            <a:off x="964788" y="804332"/>
            <a:ext cx="3391900" cy="5249336"/>
          </a:xfrm>
          <a:prstGeom prst="rect">
            <a:avLst/>
          </a:prstGeom>
        </p:spPr>
        <p:txBody>
          <a:bodyPr/>
          <a:lstStyle>
            <a:lvl1pPr algn="r">
              <a:defRPr>
                <a:solidFill>
                  <a:srgbClr val="FFFFFF"/>
                </a:solidFill>
              </a:defRPr>
            </a:lvl1pPr>
          </a:lstStyle>
          <a:p>
            <a:pPr/>
            <a:r>
              <a:t>Content</a:t>
            </a:r>
          </a:p>
        </p:txBody>
      </p:sp>
      <p:sp>
        <p:nvSpPr>
          <p:cNvPr id="240" name="Content Placeholder 2"/>
          <p:cNvSpPr txBox="1"/>
          <p:nvPr>
            <p:ph type="body" sz="half" idx="1"/>
          </p:nvPr>
        </p:nvSpPr>
        <p:spPr>
          <a:xfrm>
            <a:off x="4951048" y="804332"/>
            <a:ext cx="6306004" cy="5249336"/>
          </a:xfrm>
          <a:prstGeom prst="rect">
            <a:avLst/>
          </a:prstGeom>
        </p:spPr>
        <p:txBody>
          <a:bodyPr anchor="ctr"/>
          <a:lstStyle/>
          <a:p>
            <a:pPr>
              <a:buFontTx/>
              <a:buChar char="➢"/>
            </a:pPr>
            <a:r>
              <a:t> Acquiring the data</a:t>
            </a:r>
          </a:p>
          <a:p>
            <a:pPr>
              <a:buFontTx/>
              <a:buChar char="➢"/>
            </a:pPr>
            <a:r>
              <a:t> Cleaning the data</a:t>
            </a:r>
          </a:p>
          <a:p>
            <a:pPr>
              <a:buFontTx/>
              <a:buChar char="➢"/>
            </a:pPr>
            <a:r>
              <a:t> Fitting the purpose</a:t>
            </a:r>
          </a:p>
          <a:p>
            <a:pPr lvl="1" marL="265175" indent="-137160">
              <a:spcBef>
                <a:spcPts val="400"/>
              </a:spcBef>
              <a:buFontTx/>
              <a:buChar char="▪"/>
              <a:defRPr sz="1800"/>
            </a:pPr>
            <a:r>
              <a:t> Familiarising with the data</a:t>
            </a:r>
          </a:p>
          <a:p>
            <a:pPr lvl="1" marL="265175" indent="-137160">
              <a:spcBef>
                <a:spcPts val="400"/>
              </a:spcBef>
              <a:buFontTx/>
              <a:buChar char="▪"/>
              <a:defRPr sz="1800"/>
            </a:pPr>
            <a:r>
              <a:t> Discovering the key insights of the data</a:t>
            </a:r>
          </a:p>
        </p:txBody>
      </p:sp>
      <p:pic>
        <p:nvPicPr>
          <p:cNvPr id="241" name="Audio 7" descr="Audio 7"/>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430000" y="6096000"/>
            <a:ext cx="571500" cy="571500"/>
          </a:xfrm>
          <a:prstGeom prst="rect">
            <a:avLst/>
          </a:prstGeom>
          <a:ln w="12700">
            <a:miter lim="400000"/>
          </a:ln>
        </p:spPr>
      </p:pic>
      <p:sp>
        <p:nvSpPr>
          <p:cNvPr id="242"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7958889" fill="hold"/>
                                        <p:tgtEl>
                                          <p:spTgt spid="24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4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itle 1"/>
          <p:cNvSpPr txBox="1"/>
          <p:nvPr>
            <p:ph type="title"/>
          </p:nvPr>
        </p:nvSpPr>
        <p:spPr>
          <a:xfrm>
            <a:off x="1024128" y="585216"/>
            <a:ext cx="9720072" cy="1499617"/>
          </a:xfrm>
          <a:prstGeom prst="rect">
            <a:avLst/>
          </a:prstGeom>
        </p:spPr>
        <p:txBody>
          <a:bodyPr/>
          <a:lstStyle/>
          <a:p>
            <a:pPr/>
            <a:r>
              <a:t>Acquiring the data</a:t>
            </a:r>
          </a:p>
        </p:txBody>
      </p:sp>
      <p:sp>
        <p:nvSpPr>
          <p:cNvPr id="245" name="Content Placeholder 2"/>
          <p:cNvSpPr txBox="1"/>
          <p:nvPr>
            <p:ph type="body" idx="1"/>
          </p:nvPr>
        </p:nvSpPr>
        <p:spPr>
          <a:xfrm>
            <a:off x="1024127" y="2286000"/>
            <a:ext cx="9720075" cy="4023360"/>
          </a:xfrm>
          <a:prstGeom prst="rect">
            <a:avLst/>
          </a:prstGeom>
        </p:spPr>
        <p:txBody>
          <a:bodyPr/>
          <a:lstStyle/>
          <a:p>
            <a:pPr>
              <a:buFont typeface="Arial"/>
              <a:buChar char="•"/>
            </a:pPr>
            <a:r>
              <a:t> Finding the right data</a:t>
            </a:r>
          </a:p>
          <a:p>
            <a:pPr>
              <a:buFont typeface="Arial"/>
              <a:buChar char="•"/>
            </a:pPr>
            <a:r>
              <a:t> Trustfully data</a:t>
            </a:r>
          </a:p>
          <a:p>
            <a:pPr>
              <a:buFont typeface="Arial"/>
              <a:buChar char="•"/>
            </a:pPr>
            <a:r>
              <a:t> Data which is available</a:t>
            </a:r>
          </a:p>
          <a:p>
            <a:pPr>
              <a:buFont typeface="Symbol"/>
              <a:buChar char="Þ"/>
            </a:pPr>
            <a:r>
              <a:t> Organisational data provider like government or foundation</a:t>
            </a:r>
          </a:p>
          <a:p>
            <a:pPr marL="0" indent="0">
              <a:buSzTx/>
              <a:buNone/>
            </a:pPr>
            <a:r>
              <a:t>Challenges:</a:t>
            </a:r>
          </a:p>
          <a:p>
            <a:pPr>
              <a:buFont typeface="Arial"/>
              <a:buChar char="•"/>
            </a:pPr>
            <a:r>
              <a:t> Try to find full datasets</a:t>
            </a:r>
          </a:p>
          <a:p>
            <a:pPr>
              <a:buFont typeface="Symbol"/>
              <a:buChar char="Þ"/>
            </a:pPr>
            <a:r>
              <a:t> Check for different official websites and goverment webpages or research fundation websites</a:t>
            </a:r>
          </a:p>
        </p:txBody>
      </p:sp>
      <p:pic>
        <p:nvPicPr>
          <p:cNvPr id="246" name="Audio 5" descr="Audio 5"/>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430000" y="6096000"/>
            <a:ext cx="571500" cy="571500"/>
          </a:xfrm>
          <a:prstGeom prst="rect">
            <a:avLst/>
          </a:prstGeom>
          <a:ln w="12700">
            <a:miter lim="400000"/>
          </a:ln>
        </p:spPr>
      </p:pic>
      <p:sp>
        <p:nvSpPr>
          <p:cNvPr id="247"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8941677" fill="hold"/>
                                        <p:tgtEl>
                                          <p:spTgt spid="2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4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xfrm>
            <a:off x="1024128" y="585216"/>
            <a:ext cx="9720072" cy="1499617"/>
          </a:xfrm>
          <a:prstGeom prst="rect">
            <a:avLst/>
          </a:prstGeom>
        </p:spPr>
        <p:txBody>
          <a:bodyPr/>
          <a:lstStyle/>
          <a:p>
            <a:pPr/>
            <a:r>
              <a:t>Cleaning the Data</a:t>
            </a:r>
          </a:p>
        </p:txBody>
      </p:sp>
      <p:sp>
        <p:nvSpPr>
          <p:cNvPr id="250" name="Content Placeholder 2"/>
          <p:cNvSpPr txBox="1"/>
          <p:nvPr>
            <p:ph type="body" idx="1"/>
          </p:nvPr>
        </p:nvSpPr>
        <p:spPr>
          <a:xfrm>
            <a:off x="1024127" y="2286000"/>
            <a:ext cx="9720075" cy="4023360"/>
          </a:xfrm>
          <a:prstGeom prst="rect">
            <a:avLst/>
          </a:prstGeom>
        </p:spPr>
        <p:txBody>
          <a:bodyPr/>
          <a:lstStyle/>
          <a:p>
            <a:pPr>
              <a:buFont typeface="Arial"/>
              <a:buChar char="•"/>
            </a:pPr>
            <a:r>
              <a:t> Different formats</a:t>
            </a:r>
          </a:p>
          <a:p>
            <a:pPr>
              <a:buFont typeface="Arial"/>
              <a:buChar char="•"/>
            </a:pPr>
            <a:r>
              <a:t> Incomplete datasets</a:t>
            </a:r>
          </a:p>
          <a:p>
            <a:pPr lvl="1" marL="265175" indent="-137160">
              <a:spcBef>
                <a:spcPts val="400"/>
              </a:spcBef>
              <a:buFont typeface="Arial"/>
              <a:buChar char="•"/>
              <a:defRPr sz="1800"/>
            </a:pPr>
            <a:r>
              <a:t> Delete the data or take the average (only those years with full data)</a:t>
            </a:r>
          </a:p>
          <a:p>
            <a:pPr lvl="1" marL="265175" indent="-137160">
              <a:spcBef>
                <a:spcPts val="400"/>
              </a:spcBef>
              <a:buFont typeface="Arial"/>
              <a:buChar char="•"/>
              <a:defRPr sz="1800"/>
            </a:pPr>
            <a:r>
              <a:t> Extract the years, gun deaths, homicides, countries etc.</a:t>
            </a:r>
          </a:p>
          <a:p>
            <a:pPr marL="0" indent="0">
              <a:buSzTx/>
              <a:buNone/>
            </a:pPr>
            <a:r>
              <a:t>Challenges:</a:t>
            </a:r>
          </a:p>
          <a:p>
            <a:pPr>
              <a:buFont typeface="Arial"/>
              <a:buChar char="•"/>
            </a:pPr>
            <a:r>
              <a:t> Dealing with incomplete data</a:t>
            </a:r>
          </a:p>
          <a:p>
            <a:pPr>
              <a:buFont typeface="Arial"/>
              <a:buChar char="•"/>
            </a:pPr>
            <a:r>
              <a:t> Some countries have more data and some only one dataset</a:t>
            </a:r>
          </a:p>
          <a:p>
            <a:pPr>
              <a:buFont typeface="Symbol"/>
              <a:buChar char="Þ"/>
            </a:pPr>
            <a:r>
              <a:t> Grouping the available data by countries and get the average value</a:t>
            </a:r>
          </a:p>
        </p:txBody>
      </p:sp>
      <p:pic>
        <p:nvPicPr>
          <p:cNvPr id="251" name="Picture 3" descr="Picture 3"/>
          <p:cNvPicPr>
            <a:picLocks noChangeAspect="1"/>
          </p:cNvPicPr>
          <p:nvPr/>
        </p:nvPicPr>
        <p:blipFill>
          <a:blip r:embed="rId2">
            <a:extLst/>
          </a:blip>
          <a:stretch>
            <a:fillRect/>
          </a:stretch>
        </p:blipFill>
        <p:spPr>
          <a:xfrm>
            <a:off x="9950477" y="401883"/>
            <a:ext cx="1967643" cy="6272786"/>
          </a:xfrm>
          <a:prstGeom prst="rect">
            <a:avLst/>
          </a:prstGeom>
          <a:ln w="12700">
            <a:miter lim="400000"/>
          </a:ln>
        </p:spPr>
      </p:pic>
      <p:pic>
        <p:nvPicPr>
          <p:cNvPr id="252" name="Ink 6" descr="Ink 6"/>
          <p:cNvPicPr>
            <a:picLocks noChangeAspect="1"/>
          </p:cNvPicPr>
          <p:nvPr/>
        </p:nvPicPr>
        <p:blipFill>
          <a:blip r:embed="rId3">
            <a:extLst/>
          </a:blip>
          <a:stretch>
            <a:fillRect/>
          </a:stretch>
        </p:blipFill>
        <p:spPr>
          <a:xfrm>
            <a:off x="9177839" y="501840"/>
            <a:ext cx="685801" cy="5671800"/>
          </a:xfrm>
          <a:prstGeom prst="rect">
            <a:avLst/>
          </a:prstGeom>
          <a:ln w="12700">
            <a:miter lim="400000"/>
          </a:ln>
        </p:spPr>
      </p:pic>
      <p:pic>
        <p:nvPicPr>
          <p:cNvPr id="253" name="Audio 7" descr="Audio 7"/>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1430000" y="6096000"/>
            <a:ext cx="571500" cy="571500"/>
          </a:xfrm>
          <a:prstGeom prst="rect">
            <a:avLst/>
          </a:prstGeom>
          <a:ln w="12700">
            <a:miter lim="400000"/>
          </a:ln>
        </p:spPr>
      </p:pic>
      <p:sp>
        <p:nvSpPr>
          <p:cNvPr id="254" name="Slide Number"/>
          <p:cNvSpPr txBox="1"/>
          <p:nvPr>
            <p:ph type="sldNum" sz="quarter" idx="4294967295"/>
          </p:nvPr>
        </p:nvSpPr>
        <p:spPr>
          <a:xfrm>
            <a:off x="639856" y="6430384"/>
            <a:ext cx="314361"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15110206" fill="hold"/>
                                        <p:tgtEl>
                                          <p:spTgt spid="253"/>
                                        </p:tgtEl>
                                      </p:cBhvr>
                                    </p:cmd>
                                  </p:childTnLst>
                                </p:cTn>
                              </p:par>
                            </p:childTnLst>
                          </p:cTn>
                        </p:par>
                        <p:par>
                          <p:cTn id="7" fill="hold">
                            <p:stCondLst>
                              <p:cond delay="115110206"/>
                            </p:stCondLst>
                            <p:childTnLst>
                              <p:par>
                                <p:cTn id="8" presetClass="entr" nodeType="afterEffect" presetSubtype="0" presetID="1" grpId="2" fill="hold">
                                  <p:stCondLst>
                                    <p:cond delay="0"/>
                                  </p:stCondLst>
                                  <p:iterate type="el" backwards="0">
                                    <p:tmAbs val="0"/>
                                  </p:iterate>
                                  <p:childTnLst>
                                    <p:set>
                                      <p:cBhvr>
                                        <p:cTn id="9" fill="hold"/>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10" fill="hold" display="0">
                  <p:stCondLst>
                    <p:cond delay="indefinite"/>
                  </p:stCondLst>
                </p:cTn>
                <p:tgtEl>
                  <p:spTgt spid="253"/>
                </p:tgtEl>
              </p:cMediaNode>
            </p:audio>
          </p:childTnLst>
        </p:cTn>
      </p:par>
    </p:tnLst>
    <p:bldLst>
      <p:bldP build="whole" bldLvl="1" animBg="1" rev="0" advAuto="0" spid="252"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traight Connector 8"/>
          <p:cNvSpPr/>
          <p:nvPr/>
        </p:nvSpPr>
        <p:spPr>
          <a:xfrm flipV="1">
            <a:off x="762000" y="826323"/>
            <a:ext cx="1" cy="914401"/>
          </a:xfrm>
          <a:prstGeom prst="line">
            <a:avLst/>
          </a:prstGeom>
          <a:ln w="19050">
            <a:solidFill>
              <a:schemeClr val="accent1"/>
            </a:solidFill>
          </a:ln>
        </p:spPr>
        <p:txBody>
          <a:bodyPr lIns="45719" rIns="45719"/>
          <a:lstStyle/>
          <a:p>
            <a:pPr/>
          </a:p>
        </p:txBody>
      </p:sp>
      <p:sp>
        <p:nvSpPr>
          <p:cNvPr id="257" name="Rectangle 10"/>
          <p:cNvSpPr/>
          <p:nvPr/>
        </p:nvSpPr>
        <p:spPr>
          <a:xfrm>
            <a:off x="-1" y="0"/>
            <a:ext cx="12188954" cy="6858000"/>
          </a:xfrm>
          <a:prstGeom prst="rect">
            <a:avLst/>
          </a:prstGeom>
          <a:solidFill>
            <a:srgbClr val="0083B9"/>
          </a:solidFill>
          <a:ln w="12700">
            <a:miter lim="400000"/>
          </a:ln>
        </p:spPr>
        <p:txBody>
          <a:bodyPr lIns="45719" rIns="45719" anchor="ctr"/>
          <a:lstStyle/>
          <a:p>
            <a:pPr algn="ctr">
              <a:defRPr>
                <a:solidFill>
                  <a:srgbClr val="FFFFFF"/>
                </a:solidFill>
              </a:defRPr>
            </a:pPr>
          </a:p>
        </p:txBody>
      </p:sp>
      <p:sp>
        <p:nvSpPr>
          <p:cNvPr id="258" name="Title 1"/>
          <p:cNvSpPr txBox="1"/>
          <p:nvPr>
            <p:ph type="title"/>
          </p:nvPr>
        </p:nvSpPr>
        <p:spPr>
          <a:xfrm>
            <a:off x="1024128" y="585215"/>
            <a:ext cx="3630169" cy="1677467"/>
          </a:xfrm>
          <a:prstGeom prst="rect">
            <a:avLst/>
          </a:prstGeom>
        </p:spPr>
        <p:txBody>
          <a:bodyPr/>
          <a:lstStyle>
            <a:lvl1pPr algn="l">
              <a:defRPr spc="100" sz="4400"/>
            </a:lvl1pPr>
          </a:lstStyle>
          <a:p>
            <a:pPr/>
            <a:r>
              <a:t>ConClusion</a:t>
            </a:r>
          </a:p>
        </p:txBody>
      </p:sp>
      <p:sp>
        <p:nvSpPr>
          <p:cNvPr id="259" name="Straight Connector 12"/>
          <p:cNvSpPr/>
          <p:nvPr/>
        </p:nvSpPr>
        <p:spPr>
          <a:xfrm>
            <a:off x="1039129" y="2423547"/>
            <a:ext cx="3566161" cy="1"/>
          </a:xfrm>
          <a:prstGeom prst="line">
            <a:avLst/>
          </a:prstGeom>
          <a:ln w="19050">
            <a:solidFill>
              <a:srgbClr val="FFFFFF"/>
            </a:solidFill>
          </a:ln>
        </p:spPr>
        <p:txBody>
          <a:bodyPr lIns="45719" rIns="45719"/>
          <a:lstStyle/>
          <a:p>
            <a:pPr/>
          </a:p>
        </p:txBody>
      </p:sp>
      <p:sp>
        <p:nvSpPr>
          <p:cNvPr id="260" name="Content Placeholder 2"/>
          <p:cNvSpPr txBox="1"/>
          <p:nvPr>
            <p:ph type="body" sz="quarter" idx="1"/>
          </p:nvPr>
        </p:nvSpPr>
        <p:spPr>
          <a:xfrm>
            <a:off x="1024128" y="2584414"/>
            <a:ext cx="3630169" cy="3724945"/>
          </a:xfrm>
          <a:prstGeom prst="rect">
            <a:avLst/>
          </a:prstGeom>
        </p:spPr>
        <p:txBody>
          <a:bodyPr/>
          <a:lstStyle/>
          <a:p>
            <a:pPr>
              <a:lnSpc>
                <a:spcPct val="90000"/>
              </a:lnSpc>
              <a:buClr>
                <a:schemeClr val="accent1"/>
              </a:buClr>
              <a:buSzPct val="100000"/>
              <a:buFont typeface="Arial"/>
              <a:buChar char="•"/>
              <a:defRPr sz="2000"/>
            </a:pPr>
            <a:r>
              <a:t> Iterative process </a:t>
            </a:r>
          </a:p>
          <a:p>
            <a:pPr>
              <a:lnSpc>
                <a:spcPct val="90000"/>
              </a:lnSpc>
              <a:buClr>
                <a:schemeClr val="accent1"/>
              </a:buClr>
              <a:buSzPct val="100000"/>
              <a:buFont typeface="Arial"/>
              <a:buChar char="•"/>
              <a:defRPr sz="2000"/>
            </a:pPr>
            <a:r>
              <a:t> Need a lot of communication and agreement between the group members</a:t>
            </a:r>
          </a:p>
        </p:txBody>
      </p:sp>
      <p:sp>
        <p:nvSpPr>
          <p:cNvPr id="261" name="Rectangle 14"/>
          <p:cNvSpPr/>
          <p:nvPr/>
        </p:nvSpPr>
        <p:spPr>
          <a:xfrm>
            <a:off x="5297396" y="0"/>
            <a:ext cx="6909990" cy="6858000"/>
          </a:xfrm>
          <a:prstGeom prst="rect">
            <a:avLst/>
          </a:prstGeom>
          <a:blipFill>
            <a:blip r:embed="rId2"/>
          </a:blipFill>
          <a:ln w="12700">
            <a:miter lim="400000"/>
          </a:ln>
        </p:spPr>
        <p:txBody>
          <a:bodyPr lIns="45719" rIns="45719" anchor="ctr"/>
          <a:lstStyle/>
          <a:p>
            <a:pPr algn="ctr">
              <a:defRPr>
                <a:solidFill>
                  <a:srgbClr val="FFFFFF"/>
                </a:solidFill>
              </a:defRPr>
            </a:pPr>
          </a:p>
        </p:txBody>
      </p:sp>
      <p:pic>
        <p:nvPicPr>
          <p:cNvPr id="262" name="Ink 4" descr="Ink 4"/>
          <p:cNvPicPr>
            <a:picLocks noChangeAspect="1"/>
          </p:cNvPicPr>
          <p:nvPr/>
        </p:nvPicPr>
        <p:blipFill>
          <a:blip r:embed="rId3">
            <a:extLst/>
          </a:blip>
          <a:stretch>
            <a:fillRect/>
          </a:stretch>
        </p:blipFill>
        <p:spPr>
          <a:xfrm>
            <a:off x="3333239" y="2565719"/>
            <a:ext cx="6229081" cy="1544041"/>
          </a:xfrm>
          <a:prstGeom prst="rect">
            <a:avLst/>
          </a:prstGeom>
          <a:ln w="12700">
            <a:miter lim="400000"/>
          </a:ln>
        </p:spPr>
      </p:pic>
      <p:pic>
        <p:nvPicPr>
          <p:cNvPr id="263" name="Audio 10" descr="Audio 10"/>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1430000" y="6096000"/>
            <a:ext cx="571500" cy="571500"/>
          </a:xfrm>
          <a:prstGeom prst="rect">
            <a:avLst/>
          </a:prstGeom>
          <a:ln w="12700">
            <a:miter lim="400000"/>
          </a:ln>
        </p:spPr>
      </p:pic>
      <p:sp>
        <p:nvSpPr>
          <p:cNvPr id="264"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solidFill>
                  <a:srgbClr val="535353"/>
                </a:solidFill>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1627550" fill="hold"/>
                                        <p:tgtEl>
                                          <p:spTgt spid="2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6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Rectangle 27"/>
          <p:cNvSpPr/>
          <p:nvPr/>
        </p:nvSpPr>
        <p:spPr>
          <a:xfrm>
            <a:off x="-1" y="-1"/>
            <a:ext cx="12188728" cy="6858977"/>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67" name="Rectangle 29"/>
          <p:cNvSpPr/>
          <p:nvPr/>
        </p:nvSpPr>
        <p:spPr>
          <a:xfrm>
            <a:off x="-1" y="0"/>
            <a:ext cx="12188954" cy="6858000"/>
          </a:xfrm>
          <a:prstGeom prst="rect">
            <a:avLst/>
          </a:prstGeom>
          <a:solidFill>
            <a:srgbClr val="0083B9"/>
          </a:solidFill>
          <a:ln w="12700">
            <a:miter lim="400000"/>
          </a:ln>
        </p:spPr>
        <p:txBody>
          <a:bodyPr lIns="45719" rIns="45719" anchor="ctr"/>
          <a:lstStyle/>
          <a:p>
            <a:pPr algn="ctr">
              <a:defRPr>
                <a:solidFill>
                  <a:srgbClr val="FFFFFF"/>
                </a:solidFill>
              </a:defRPr>
            </a:pPr>
          </a:p>
        </p:txBody>
      </p:sp>
      <p:sp>
        <p:nvSpPr>
          <p:cNvPr id="268" name="Title 1"/>
          <p:cNvSpPr txBox="1"/>
          <p:nvPr>
            <p:ph type="title"/>
          </p:nvPr>
        </p:nvSpPr>
        <p:spPr>
          <a:xfrm>
            <a:off x="494029" y="640079"/>
            <a:ext cx="4159886" cy="3339467"/>
          </a:xfrm>
          <a:prstGeom prst="rect">
            <a:avLst/>
          </a:prstGeom>
        </p:spPr>
        <p:txBody>
          <a:bodyPr anchor="b"/>
          <a:lstStyle>
            <a:lvl1pPr>
              <a:defRPr sz="4400">
                <a:solidFill>
                  <a:srgbClr val="FFFFFF"/>
                </a:solidFill>
              </a:defRPr>
            </a:lvl1pPr>
          </a:lstStyle>
          <a:p>
            <a:pPr/>
            <a:r>
              <a:t>Chart selection</a:t>
            </a:r>
          </a:p>
        </p:txBody>
      </p:sp>
      <p:sp>
        <p:nvSpPr>
          <p:cNvPr id="269" name="Subtitle 2"/>
          <p:cNvSpPr txBox="1"/>
          <p:nvPr>
            <p:ph type="body" sz="quarter" idx="1"/>
          </p:nvPr>
        </p:nvSpPr>
        <p:spPr>
          <a:xfrm>
            <a:off x="638920" y="4315016"/>
            <a:ext cx="4015011" cy="1893940"/>
          </a:xfrm>
          <a:prstGeom prst="rect">
            <a:avLst/>
          </a:prstGeom>
        </p:spPr>
        <p:txBody>
          <a:bodyPr anchor="t"/>
          <a:lstStyle/>
          <a:p>
            <a:pPr algn="r">
              <a:defRPr sz="1600">
                <a:solidFill>
                  <a:srgbClr val="FFFFFF"/>
                </a:solidFill>
              </a:defRPr>
            </a:pPr>
            <a:r>
              <a:t>Group 3: </a:t>
            </a:r>
            <a:r>
              <a:rPr i="1"/>
              <a:t>Patrick Pilipiec</a:t>
            </a:r>
            <a:endParaRPr i="1"/>
          </a:p>
        </p:txBody>
      </p:sp>
      <p:sp>
        <p:nvSpPr>
          <p:cNvPr id="270" name="Straight Connector 31"/>
          <p:cNvSpPr/>
          <p:nvPr/>
        </p:nvSpPr>
        <p:spPr>
          <a:xfrm>
            <a:off x="1039129" y="4156009"/>
            <a:ext cx="3566161" cy="1"/>
          </a:xfrm>
          <a:prstGeom prst="line">
            <a:avLst/>
          </a:prstGeom>
          <a:ln w="19050">
            <a:solidFill>
              <a:srgbClr val="FFFFFF"/>
            </a:solidFill>
          </a:ln>
        </p:spPr>
        <p:txBody>
          <a:bodyPr lIns="45719" rIns="45719"/>
          <a:lstStyle/>
          <a:p>
            <a:pPr/>
          </a:p>
        </p:txBody>
      </p:sp>
      <p:sp>
        <p:nvSpPr>
          <p:cNvPr id="271" name="Rectangle 33"/>
          <p:cNvSpPr/>
          <p:nvPr/>
        </p:nvSpPr>
        <p:spPr>
          <a:xfrm>
            <a:off x="5297396" y="0"/>
            <a:ext cx="6909990" cy="6858000"/>
          </a:xfrm>
          <a:prstGeom prst="rect">
            <a:avLst/>
          </a:prstGeom>
          <a:blipFill>
            <a:blip r:embed="rId2"/>
          </a:blipFill>
          <a:ln w="12700">
            <a:miter lim="400000"/>
          </a:ln>
        </p:spPr>
        <p:txBody>
          <a:bodyPr lIns="45719" rIns="45719" anchor="ctr"/>
          <a:lstStyle/>
          <a:p>
            <a:pPr algn="ctr">
              <a:defRPr>
                <a:solidFill>
                  <a:srgbClr val="FFFFFF"/>
                </a:solidFill>
              </a:defRPr>
            </a:pPr>
          </a:p>
        </p:txBody>
      </p:sp>
      <p:pic>
        <p:nvPicPr>
          <p:cNvPr id="272" name="Audio 3" descr="Audio 3"/>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226800" y="5892800"/>
            <a:ext cx="571500" cy="571500"/>
          </a:xfrm>
          <a:prstGeom prst="rect">
            <a:avLst/>
          </a:prstGeom>
          <a:ln w="12700">
            <a:miter lim="400000"/>
          </a:ln>
        </p:spPr>
      </p:pic>
      <p:sp>
        <p:nvSpPr>
          <p:cNvPr id="273"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7709024" fill="hold"/>
                                        <p:tgtEl>
                                          <p:spTgt spid="27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7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Rectangle 3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6" name="Rectangle 34"/>
          <p:cNvSpPr/>
          <p:nvPr/>
        </p:nvSpPr>
        <p:spPr>
          <a:xfrm>
            <a:off x="-1" y="0"/>
            <a:ext cx="4654298" cy="6858000"/>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277" name="Title 1"/>
          <p:cNvSpPr txBox="1"/>
          <p:nvPr>
            <p:ph type="title"/>
          </p:nvPr>
        </p:nvSpPr>
        <p:spPr>
          <a:xfrm>
            <a:off x="964788" y="804332"/>
            <a:ext cx="3391900" cy="5249336"/>
          </a:xfrm>
          <a:prstGeom prst="rect">
            <a:avLst/>
          </a:prstGeom>
        </p:spPr>
        <p:txBody>
          <a:bodyPr/>
          <a:lstStyle>
            <a:lvl1pPr algn="r">
              <a:defRPr>
                <a:solidFill>
                  <a:srgbClr val="FFFFFF"/>
                </a:solidFill>
              </a:defRPr>
            </a:lvl1pPr>
          </a:lstStyle>
          <a:p>
            <a:pPr/>
            <a:r>
              <a:t>Content</a:t>
            </a:r>
          </a:p>
        </p:txBody>
      </p:sp>
      <p:sp>
        <p:nvSpPr>
          <p:cNvPr id="278" name="Content Placeholder 2"/>
          <p:cNvSpPr txBox="1"/>
          <p:nvPr>
            <p:ph type="body" sz="half" idx="1"/>
          </p:nvPr>
        </p:nvSpPr>
        <p:spPr>
          <a:xfrm>
            <a:off x="4951048" y="804332"/>
            <a:ext cx="6306004" cy="5249336"/>
          </a:xfrm>
          <a:prstGeom prst="rect">
            <a:avLst/>
          </a:prstGeom>
        </p:spPr>
        <p:txBody>
          <a:bodyPr anchor="ctr"/>
          <a:lstStyle/>
          <a:p>
            <a:pPr>
              <a:buFontTx/>
              <a:buChar char="➢"/>
            </a:pPr>
            <a:r>
              <a:t> </a:t>
            </a:r>
            <a:r>
              <a:t>Questions for visualisation</a:t>
            </a:r>
          </a:p>
          <a:p>
            <a:pPr>
              <a:buFontTx/>
              <a:buChar char="➢"/>
            </a:pPr>
            <a:r>
              <a:t> </a:t>
            </a:r>
            <a:r>
              <a:t>Chart selection</a:t>
            </a:r>
          </a:p>
          <a:p>
            <a:pPr>
              <a:buFontTx/>
              <a:buChar char="➢"/>
            </a:pPr>
            <a:r>
              <a:t> Conclusion</a:t>
            </a:r>
          </a:p>
        </p:txBody>
      </p:sp>
      <p:pic>
        <p:nvPicPr>
          <p:cNvPr id="279" name="Audio 3" descr="Audio 3"/>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226800" y="5892800"/>
            <a:ext cx="571500" cy="571500"/>
          </a:xfrm>
          <a:prstGeom prst="rect">
            <a:avLst/>
          </a:prstGeom>
          <a:ln w="12700">
            <a:miter lim="400000"/>
          </a:ln>
        </p:spPr>
      </p:pic>
      <p:sp>
        <p:nvSpPr>
          <p:cNvPr id="280"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4512471" fill="hold"/>
                                        <p:tgtEl>
                                          <p:spTgt spid="27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7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itle 1"/>
          <p:cNvSpPr txBox="1"/>
          <p:nvPr>
            <p:ph type="title"/>
          </p:nvPr>
        </p:nvSpPr>
        <p:spPr>
          <a:xfrm>
            <a:off x="1024128" y="585216"/>
            <a:ext cx="9720072" cy="1499617"/>
          </a:xfrm>
          <a:prstGeom prst="rect">
            <a:avLst/>
          </a:prstGeom>
        </p:spPr>
        <p:txBody>
          <a:bodyPr/>
          <a:lstStyle/>
          <a:p>
            <a:pPr/>
            <a:r>
              <a:t>Questions for VisualisationDDes</a:t>
            </a:r>
          </a:p>
        </p:txBody>
      </p:sp>
      <p:sp>
        <p:nvSpPr>
          <p:cNvPr id="283" name="Content Placeholder 2"/>
          <p:cNvSpPr txBox="1"/>
          <p:nvPr>
            <p:ph type="body" idx="1"/>
          </p:nvPr>
        </p:nvSpPr>
        <p:spPr>
          <a:xfrm>
            <a:off x="1024127" y="2286000"/>
            <a:ext cx="9720075" cy="4023360"/>
          </a:xfrm>
          <a:prstGeom prst="rect">
            <a:avLst/>
          </a:prstGeom>
        </p:spPr>
        <p:txBody>
          <a:bodyPr/>
          <a:lstStyle/>
          <a:p>
            <a:pPr marL="0" indent="0">
              <a:buSzTx/>
              <a:buNone/>
            </a:pPr>
            <a:r>
              <a:t>Questions:</a:t>
            </a:r>
          </a:p>
          <a:p>
            <a:pPr>
              <a:buFont typeface="Arial"/>
              <a:buChar char="•"/>
            </a:pPr>
            <a:r>
              <a:t> Eight questions were formulated that will be answered in this visualisation project.</a:t>
            </a:r>
          </a:p>
          <a:p>
            <a:pPr>
              <a:buFont typeface="Arial"/>
              <a:buChar char="•"/>
            </a:pPr>
            <a:r>
              <a:t> See next slides for these questions.</a:t>
            </a:r>
          </a:p>
          <a:p>
            <a:pPr>
              <a:buFont typeface="Arial"/>
              <a:buChar char="•"/>
            </a:pPr>
            <a:r>
              <a:t> Each question is visualised separately. Therefore, eight charts will be created.</a:t>
            </a:r>
          </a:p>
          <a:p>
            <a:pPr marL="0" indent="0">
              <a:buSzTx/>
              <a:buNone/>
            </a:pPr>
          </a:p>
          <a:p>
            <a:pPr marL="0" indent="0">
              <a:buSzTx/>
              <a:buNone/>
            </a:pPr>
            <a:r>
              <a:t>Charts:</a:t>
            </a:r>
          </a:p>
          <a:p>
            <a:pPr>
              <a:buFont typeface="Arial"/>
              <a:buChar char="•"/>
            </a:pPr>
            <a:r>
              <a:t> This project only uses the bar chart, clustered bar chart, and scatterplot to visualise the data. These chart types are very well-known by the public and do not require extensive knowledge and skills to be correctly interpreted.</a:t>
            </a:r>
          </a:p>
        </p:txBody>
      </p:sp>
      <p:pic>
        <p:nvPicPr>
          <p:cNvPr id="284" name="Audio 3" descr="Audio 3"/>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226800" y="5892800"/>
            <a:ext cx="571500" cy="571500"/>
          </a:xfrm>
          <a:prstGeom prst="rect">
            <a:avLst/>
          </a:prstGeom>
          <a:ln w="12700">
            <a:miter lim="400000"/>
          </a:ln>
        </p:spPr>
      </p:pic>
      <p:sp>
        <p:nvSpPr>
          <p:cNvPr id="285"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1648979" fill="hold"/>
                                        <p:tgtEl>
                                          <p:spTgt spid="28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8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itle 1"/>
          <p:cNvSpPr txBox="1"/>
          <p:nvPr>
            <p:ph type="title"/>
          </p:nvPr>
        </p:nvSpPr>
        <p:spPr>
          <a:xfrm>
            <a:off x="1024128" y="585216"/>
            <a:ext cx="9720072" cy="1499617"/>
          </a:xfrm>
          <a:prstGeom prst="rect">
            <a:avLst/>
          </a:prstGeom>
        </p:spPr>
        <p:txBody>
          <a:bodyPr/>
          <a:lstStyle/>
          <a:p>
            <a:pPr/>
            <a:r>
              <a:t>Chart selection: chart 1Quest</a:t>
            </a:r>
          </a:p>
        </p:txBody>
      </p:sp>
      <p:sp>
        <p:nvSpPr>
          <p:cNvPr id="288" name="Text Placeholder 2"/>
          <p:cNvSpPr txBox="1"/>
          <p:nvPr>
            <p:ph type="body" sz="quarter" idx="1"/>
          </p:nvPr>
        </p:nvSpPr>
        <p:spPr>
          <a:prstGeom prst="rect">
            <a:avLst/>
          </a:prstGeom>
        </p:spPr>
        <p:txBody>
          <a:bodyPr/>
          <a:lstStyle/>
          <a:p>
            <a:pPr/>
            <a:r>
              <a:t>Question</a:t>
            </a:r>
          </a:p>
        </p:txBody>
      </p:sp>
      <p:sp>
        <p:nvSpPr>
          <p:cNvPr id="289" name="Content Placeholder 3"/>
          <p:cNvSpPr txBox="1"/>
          <p:nvPr/>
        </p:nvSpPr>
        <p:spPr>
          <a:xfrm>
            <a:off x="102412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91439" indent="-91439" defTabSz="914400">
              <a:lnSpc>
                <a:spcPct val="81000"/>
              </a:lnSpc>
              <a:spcBef>
                <a:spcPts val="1200"/>
              </a:spcBef>
              <a:buClr>
                <a:schemeClr val="accent1"/>
              </a:buClr>
              <a:buSzPct val="100000"/>
              <a:buFont typeface="Tw Cen MT"/>
              <a:buChar char=" "/>
              <a:defRPr sz="2200"/>
            </a:lvl1pPr>
          </a:lstStyle>
          <a:p>
            <a:pPr/>
            <a:r>
              <a:t>How do the USA and Switzerland compare regarding the average number of homicides per 100,000 persons from 1970-2017?</a:t>
            </a:r>
          </a:p>
        </p:txBody>
      </p:sp>
      <p:sp>
        <p:nvSpPr>
          <p:cNvPr id="290"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spcBef>
                <a:spcPts val="0"/>
              </a:spcBef>
              <a:buClrTx/>
              <a:buSzTx/>
              <a:buFontTx/>
              <a:buNone/>
              <a:defRPr sz="2300">
                <a:solidFill>
                  <a:schemeClr val="accent1"/>
                </a:solidFill>
              </a:defRPr>
            </a:lvl1pPr>
          </a:lstStyle>
          <a:p>
            <a:pPr/>
            <a:r>
              <a:t>Visualisation</a:t>
            </a:r>
          </a:p>
        </p:txBody>
      </p:sp>
      <p:sp>
        <p:nvSpPr>
          <p:cNvPr id="291" name="Content Placeholder 5"/>
          <p:cNvSpPr txBox="1"/>
          <p:nvPr/>
        </p:nvSpPr>
        <p:spPr>
          <a:xfrm>
            <a:off x="599088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lnSpc>
                <a:spcPct val="81000"/>
              </a:lnSpc>
              <a:spcBef>
                <a:spcPts val="1200"/>
              </a:spcBef>
              <a:defRPr b="1" sz="2200"/>
            </a:pPr>
            <a:r>
              <a:t>Title: Average of Homicides per 100000 people from 1970-2017</a:t>
            </a:r>
          </a:p>
          <a:p>
            <a:pPr marL="91439" indent="-91439" defTabSz="914400">
              <a:lnSpc>
                <a:spcPct val="81000"/>
              </a:lnSpc>
              <a:spcBef>
                <a:spcPts val="1200"/>
              </a:spcBef>
              <a:buClr>
                <a:schemeClr val="accent1"/>
              </a:buClr>
              <a:buSzPct val="100000"/>
              <a:buFont typeface="Arial"/>
              <a:buChar char="•"/>
              <a:defRPr sz="2200"/>
            </a:pPr>
            <a:r>
              <a:t> Horizontal bar chart</a:t>
            </a:r>
          </a:p>
          <a:p>
            <a:pPr marL="91439" indent="-91439" defTabSz="914400">
              <a:lnSpc>
                <a:spcPct val="81000"/>
              </a:lnSpc>
              <a:spcBef>
                <a:spcPts val="1200"/>
              </a:spcBef>
              <a:buClr>
                <a:schemeClr val="accent1"/>
              </a:buClr>
              <a:buSzPct val="100000"/>
              <a:buFont typeface="Arial"/>
              <a:buChar char="•"/>
              <a:defRPr sz="2200"/>
            </a:pPr>
            <a:r>
              <a:t> X-axis: Average of Homicides per 100000 people</a:t>
            </a:r>
          </a:p>
          <a:p>
            <a:pPr marL="91439" indent="-91439" defTabSz="914400">
              <a:lnSpc>
                <a:spcPct val="81000"/>
              </a:lnSpc>
              <a:spcBef>
                <a:spcPts val="1200"/>
              </a:spcBef>
              <a:buClr>
                <a:schemeClr val="accent1"/>
              </a:buClr>
              <a:buSzPct val="100000"/>
              <a:buFont typeface="Arial"/>
              <a:buChar char="•"/>
              <a:defRPr sz="2200"/>
            </a:pPr>
            <a:r>
              <a:t> Y-axis: Country (USA, Switzerland)</a:t>
            </a:r>
          </a:p>
          <a:p>
            <a:pPr marL="91439" indent="-91439" defTabSz="914400">
              <a:lnSpc>
                <a:spcPct val="81000"/>
              </a:lnSpc>
              <a:spcBef>
                <a:spcPts val="1200"/>
              </a:spcBef>
              <a:buClr>
                <a:schemeClr val="accent1"/>
              </a:buClr>
              <a:buSzPct val="100000"/>
              <a:buFont typeface="Arial"/>
              <a:buChar char="•"/>
              <a:defRPr sz="2200"/>
            </a:pPr>
            <a:r>
              <a:t> Columns are grouped by country</a:t>
            </a:r>
          </a:p>
          <a:p>
            <a:pPr marL="91439" indent="-91439" defTabSz="914400">
              <a:lnSpc>
                <a:spcPct val="81000"/>
              </a:lnSpc>
              <a:spcBef>
                <a:spcPts val="1200"/>
              </a:spcBef>
              <a:buClr>
                <a:schemeClr val="accent1"/>
              </a:buClr>
              <a:buSzPct val="100000"/>
              <a:buFont typeface="Arial"/>
              <a:buChar char="•"/>
              <a:defRPr sz="2200"/>
            </a:pPr>
            <a:r>
              <a:t> Data labels with value per group</a:t>
            </a:r>
          </a:p>
        </p:txBody>
      </p:sp>
      <p:pic>
        <p:nvPicPr>
          <p:cNvPr id="292" name="Audio 6" descr="Audio 6"/>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226800" y="5892800"/>
            <a:ext cx="571500" cy="571500"/>
          </a:xfrm>
          <a:prstGeom prst="rect">
            <a:avLst/>
          </a:prstGeom>
          <a:ln w="12700">
            <a:miter lim="400000"/>
          </a:ln>
        </p:spPr>
      </p:pic>
      <p:sp>
        <p:nvSpPr>
          <p:cNvPr id="293"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7314468" fill="hold"/>
                                        <p:tgtEl>
                                          <p:spTgt spid="2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9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Title 1"/>
          <p:cNvSpPr txBox="1"/>
          <p:nvPr>
            <p:ph type="title"/>
          </p:nvPr>
        </p:nvSpPr>
        <p:spPr>
          <a:xfrm>
            <a:off x="1024128" y="585216"/>
            <a:ext cx="9720072" cy="1499617"/>
          </a:xfrm>
          <a:prstGeom prst="rect">
            <a:avLst/>
          </a:prstGeom>
        </p:spPr>
        <p:txBody>
          <a:bodyPr/>
          <a:lstStyle/>
          <a:p>
            <a:pPr/>
            <a:r>
              <a:t>Chart selection: chart 2Quest</a:t>
            </a:r>
          </a:p>
        </p:txBody>
      </p:sp>
      <p:sp>
        <p:nvSpPr>
          <p:cNvPr id="296" name="Text Placeholder 2"/>
          <p:cNvSpPr txBox="1"/>
          <p:nvPr>
            <p:ph type="body" sz="quarter" idx="1"/>
          </p:nvPr>
        </p:nvSpPr>
        <p:spPr>
          <a:prstGeom prst="rect">
            <a:avLst/>
          </a:prstGeom>
        </p:spPr>
        <p:txBody>
          <a:bodyPr/>
          <a:lstStyle/>
          <a:p>
            <a:pPr/>
            <a:r>
              <a:t>Question</a:t>
            </a:r>
          </a:p>
        </p:txBody>
      </p:sp>
      <p:sp>
        <p:nvSpPr>
          <p:cNvPr id="297" name="Content Placeholder 3"/>
          <p:cNvSpPr txBox="1"/>
          <p:nvPr/>
        </p:nvSpPr>
        <p:spPr>
          <a:xfrm>
            <a:off x="102412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lnSpc>
                <a:spcPct val="81000"/>
              </a:lnSpc>
              <a:spcBef>
                <a:spcPts val="1200"/>
              </a:spcBef>
              <a:defRPr sz="2200"/>
            </a:lvl1pPr>
          </a:lstStyle>
          <a:p>
            <a:pPr/>
            <a:r>
              <a:t>How do the USA and Switzerland compare regarding the average number of gun-related deaths per 100,000 persons from 1970-2017?</a:t>
            </a:r>
          </a:p>
        </p:txBody>
      </p:sp>
      <p:sp>
        <p:nvSpPr>
          <p:cNvPr id="298"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spcBef>
                <a:spcPts val="0"/>
              </a:spcBef>
              <a:buClrTx/>
              <a:buSzTx/>
              <a:buFontTx/>
              <a:buNone/>
              <a:defRPr sz="2300">
                <a:solidFill>
                  <a:schemeClr val="accent1"/>
                </a:solidFill>
              </a:defRPr>
            </a:lvl1pPr>
          </a:lstStyle>
          <a:p>
            <a:pPr/>
            <a:r>
              <a:t>Visualisation</a:t>
            </a:r>
          </a:p>
        </p:txBody>
      </p:sp>
      <p:sp>
        <p:nvSpPr>
          <p:cNvPr id="299" name="Content Placeholder 5"/>
          <p:cNvSpPr txBox="1"/>
          <p:nvPr/>
        </p:nvSpPr>
        <p:spPr>
          <a:xfrm>
            <a:off x="599088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lnSpc>
                <a:spcPct val="81000"/>
              </a:lnSpc>
              <a:spcBef>
                <a:spcPts val="1200"/>
              </a:spcBef>
              <a:defRPr b="1" sz="2200"/>
            </a:pPr>
            <a:r>
              <a:t>Title: Average of Gun deaths per 100000 people from 1970-2017</a:t>
            </a:r>
          </a:p>
          <a:p>
            <a:pPr marL="91439" indent="-91439" defTabSz="914400">
              <a:lnSpc>
                <a:spcPct val="81000"/>
              </a:lnSpc>
              <a:spcBef>
                <a:spcPts val="1200"/>
              </a:spcBef>
              <a:buClr>
                <a:schemeClr val="accent1"/>
              </a:buClr>
              <a:buSzPct val="100000"/>
              <a:buFont typeface="Arial"/>
              <a:buChar char="•"/>
              <a:defRPr sz="2200"/>
            </a:pPr>
            <a:r>
              <a:t> Horizontal bar chart</a:t>
            </a:r>
          </a:p>
          <a:p>
            <a:pPr marL="91439" indent="-91439" defTabSz="914400">
              <a:lnSpc>
                <a:spcPct val="81000"/>
              </a:lnSpc>
              <a:spcBef>
                <a:spcPts val="1200"/>
              </a:spcBef>
              <a:buClr>
                <a:schemeClr val="accent1"/>
              </a:buClr>
              <a:buSzPct val="100000"/>
              <a:buFont typeface="Arial"/>
              <a:buChar char="•"/>
              <a:defRPr sz="2200"/>
            </a:pPr>
            <a:r>
              <a:t> X-axis: Average of Gun deaths per 100000 people</a:t>
            </a:r>
          </a:p>
          <a:p>
            <a:pPr marL="91439" indent="-91439" defTabSz="914400">
              <a:lnSpc>
                <a:spcPct val="81000"/>
              </a:lnSpc>
              <a:spcBef>
                <a:spcPts val="1200"/>
              </a:spcBef>
              <a:buClr>
                <a:schemeClr val="accent1"/>
              </a:buClr>
              <a:buSzPct val="100000"/>
              <a:buFont typeface="Arial"/>
              <a:buChar char="•"/>
              <a:defRPr sz="2200"/>
            </a:pPr>
            <a:r>
              <a:t> Y-axis: Country (USA, Switzerland)</a:t>
            </a:r>
          </a:p>
          <a:p>
            <a:pPr marL="91439" indent="-91439" defTabSz="914400">
              <a:lnSpc>
                <a:spcPct val="81000"/>
              </a:lnSpc>
              <a:spcBef>
                <a:spcPts val="1200"/>
              </a:spcBef>
              <a:buClr>
                <a:schemeClr val="accent1"/>
              </a:buClr>
              <a:buSzPct val="100000"/>
              <a:buFont typeface="Arial"/>
              <a:buChar char="•"/>
              <a:defRPr sz="2200"/>
            </a:pPr>
            <a:r>
              <a:t> Columns are grouped by country</a:t>
            </a:r>
          </a:p>
          <a:p>
            <a:pPr marL="91439" indent="-91439" defTabSz="914400">
              <a:lnSpc>
                <a:spcPct val="81000"/>
              </a:lnSpc>
              <a:spcBef>
                <a:spcPts val="1200"/>
              </a:spcBef>
              <a:buClr>
                <a:schemeClr val="accent1"/>
              </a:buClr>
              <a:buSzPct val="100000"/>
              <a:buFont typeface="Arial"/>
              <a:buChar char="•"/>
              <a:defRPr sz="2200"/>
            </a:pPr>
            <a:r>
              <a:t> Data labels with value per group</a:t>
            </a:r>
          </a:p>
        </p:txBody>
      </p:sp>
      <p:pic>
        <p:nvPicPr>
          <p:cNvPr id="300" name="Audio 6" descr="Audio 6"/>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226800" y="5892800"/>
            <a:ext cx="571500" cy="571500"/>
          </a:xfrm>
          <a:prstGeom prst="rect">
            <a:avLst/>
          </a:prstGeom>
          <a:ln w="12700">
            <a:miter lim="400000"/>
          </a:ln>
        </p:spPr>
      </p:pic>
      <p:sp>
        <p:nvSpPr>
          <p:cNvPr id="301"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7043447" fill="hold"/>
                                        <p:tgtEl>
                                          <p:spTgt spid="3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30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itle 1"/>
          <p:cNvSpPr txBox="1"/>
          <p:nvPr>
            <p:ph type="title"/>
          </p:nvPr>
        </p:nvSpPr>
        <p:spPr>
          <a:xfrm>
            <a:off x="1024128" y="585216"/>
            <a:ext cx="9720072" cy="1499617"/>
          </a:xfrm>
          <a:prstGeom prst="rect">
            <a:avLst/>
          </a:prstGeom>
        </p:spPr>
        <p:txBody>
          <a:bodyPr/>
          <a:lstStyle/>
          <a:p>
            <a:pPr/>
            <a:r>
              <a:t>Chart selection: chart 3Quest</a:t>
            </a:r>
          </a:p>
        </p:txBody>
      </p:sp>
      <p:sp>
        <p:nvSpPr>
          <p:cNvPr id="304" name="Text Placeholder 2"/>
          <p:cNvSpPr txBox="1"/>
          <p:nvPr>
            <p:ph type="body" sz="quarter" idx="1"/>
          </p:nvPr>
        </p:nvSpPr>
        <p:spPr>
          <a:prstGeom prst="rect">
            <a:avLst/>
          </a:prstGeom>
        </p:spPr>
        <p:txBody>
          <a:bodyPr/>
          <a:lstStyle/>
          <a:p>
            <a:pPr/>
            <a:r>
              <a:t>Question</a:t>
            </a:r>
          </a:p>
        </p:txBody>
      </p:sp>
      <p:sp>
        <p:nvSpPr>
          <p:cNvPr id="305" name="Content Placeholder 3"/>
          <p:cNvSpPr txBox="1"/>
          <p:nvPr/>
        </p:nvSpPr>
        <p:spPr>
          <a:xfrm>
            <a:off x="102412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lnSpc>
                <a:spcPct val="81000"/>
              </a:lnSpc>
              <a:spcBef>
                <a:spcPts val="1200"/>
              </a:spcBef>
              <a:defRPr sz="2000"/>
            </a:lvl1pPr>
          </a:lstStyle>
          <a:p>
            <a:pPr/>
            <a:r>
              <a:t>How do the USA and Switzerland compare regarding the maximum number of gun-related deaths per 100,000 persons from 1970-2017?</a:t>
            </a:r>
          </a:p>
        </p:txBody>
      </p:sp>
      <p:sp>
        <p:nvSpPr>
          <p:cNvPr id="306"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spcBef>
                <a:spcPts val="0"/>
              </a:spcBef>
              <a:buClrTx/>
              <a:buSzTx/>
              <a:buFontTx/>
              <a:buNone/>
              <a:defRPr sz="2300">
                <a:solidFill>
                  <a:schemeClr val="accent1"/>
                </a:solidFill>
              </a:defRPr>
            </a:lvl1pPr>
          </a:lstStyle>
          <a:p>
            <a:pPr/>
            <a:r>
              <a:t>Visualisation</a:t>
            </a:r>
          </a:p>
        </p:txBody>
      </p:sp>
      <p:sp>
        <p:nvSpPr>
          <p:cNvPr id="307" name="Content Placeholder 5"/>
          <p:cNvSpPr txBox="1"/>
          <p:nvPr/>
        </p:nvSpPr>
        <p:spPr>
          <a:xfrm>
            <a:off x="599088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lnSpc>
                <a:spcPct val="81000"/>
              </a:lnSpc>
              <a:spcBef>
                <a:spcPts val="1200"/>
              </a:spcBef>
              <a:defRPr b="1" sz="2000"/>
            </a:pPr>
            <a:r>
              <a:t>Title: Max of Gun deaths per 100000 people from 1970-2017</a:t>
            </a:r>
          </a:p>
          <a:p>
            <a:pPr marL="91439" indent="-91439" defTabSz="914400">
              <a:lnSpc>
                <a:spcPct val="81000"/>
              </a:lnSpc>
              <a:spcBef>
                <a:spcPts val="1200"/>
              </a:spcBef>
              <a:buClr>
                <a:schemeClr val="accent1"/>
              </a:buClr>
              <a:buSzPct val="100000"/>
              <a:buFont typeface="Arial"/>
              <a:buChar char="•"/>
              <a:defRPr sz="2000"/>
            </a:pPr>
            <a:r>
              <a:t> Horizontal bar chart</a:t>
            </a:r>
          </a:p>
          <a:p>
            <a:pPr marL="91439" indent="-91439" defTabSz="914400">
              <a:lnSpc>
                <a:spcPct val="81000"/>
              </a:lnSpc>
              <a:spcBef>
                <a:spcPts val="1200"/>
              </a:spcBef>
              <a:buClr>
                <a:schemeClr val="accent1"/>
              </a:buClr>
              <a:buSzPct val="100000"/>
              <a:buFont typeface="Arial"/>
              <a:buChar char="•"/>
              <a:defRPr sz="2000"/>
            </a:pPr>
            <a:r>
              <a:t> X-axis: Max of Gun deaths per 100000 people, Switzerland is presented as proportion of USA</a:t>
            </a:r>
          </a:p>
          <a:p>
            <a:pPr marL="91439" indent="-91439" defTabSz="914400">
              <a:lnSpc>
                <a:spcPct val="81000"/>
              </a:lnSpc>
              <a:spcBef>
                <a:spcPts val="1200"/>
              </a:spcBef>
              <a:buClr>
                <a:schemeClr val="accent1"/>
              </a:buClr>
              <a:buSzPct val="100000"/>
              <a:buFont typeface="Arial"/>
              <a:buChar char="•"/>
              <a:defRPr sz="2000"/>
            </a:pPr>
            <a:r>
              <a:t> Y-axis: Country (USA, Switzerland)</a:t>
            </a:r>
          </a:p>
          <a:p>
            <a:pPr marL="91439" indent="-91439" defTabSz="914400">
              <a:lnSpc>
                <a:spcPct val="81000"/>
              </a:lnSpc>
              <a:spcBef>
                <a:spcPts val="1200"/>
              </a:spcBef>
              <a:buClr>
                <a:schemeClr val="accent1"/>
              </a:buClr>
              <a:buSzPct val="100000"/>
              <a:buFont typeface="Arial"/>
              <a:buChar char="•"/>
              <a:defRPr sz="2000"/>
            </a:pPr>
            <a:r>
              <a:t> Columns are grouped by country</a:t>
            </a:r>
          </a:p>
          <a:p>
            <a:pPr marL="91439" indent="-91439" defTabSz="914400">
              <a:lnSpc>
                <a:spcPct val="81000"/>
              </a:lnSpc>
              <a:spcBef>
                <a:spcPts val="1200"/>
              </a:spcBef>
              <a:buClr>
                <a:schemeClr val="accent1"/>
              </a:buClr>
              <a:buSzPct val="100000"/>
              <a:buFont typeface="Arial"/>
              <a:buChar char="•"/>
              <a:defRPr sz="2000"/>
            </a:pPr>
            <a:r>
              <a:t> Data labels with value per group</a:t>
            </a:r>
          </a:p>
        </p:txBody>
      </p:sp>
      <p:pic>
        <p:nvPicPr>
          <p:cNvPr id="308" name="Audio 6" descr="Audio 6"/>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226800" y="5892800"/>
            <a:ext cx="571500" cy="571500"/>
          </a:xfrm>
          <a:prstGeom prst="rect">
            <a:avLst/>
          </a:prstGeom>
          <a:ln w="12700">
            <a:miter lim="400000"/>
          </a:ln>
        </p:spPr>
      </p:pic>
      <p:sp>
        <p:nvSpPr>
          <p:cNvPr id="309"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8258865" fill="hold"/>
                                        <p:tgtEl>
                                          <p:spTgt spid="30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30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Rectangle 27"/>
          <p:cNvSpPr/>
          <p:nvPr/>
        </p:nvSpPr>
        <p:spPr>
          <a:xfrm>
            <a:off x="-1" y="-1"/>
            <a:ext cx="12188728" cy="6858977"/>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179" name="Rectangle 29"/>
          <p:cNvSpPr/>
          <p:nvPr/>
        </p:nvSpPr>
        <p:spPr>
          <a:xfrm>
            <a:off x="-1" y="0"/>
            <a:ext cx="12188954" cy="6858000"/>
          </a:xfrm>
          <a:prstGeom prst="rect">
            <a:avLst/>
          </a:prstGeom>
          <a:solidFill>
            <a:srgbClr val="0083B9"/>
          </a:solidFill>
          <a:ln w="12700">
            <a:miter lim="400000"/>
          </a:ln>
        </p:spPr>
        <p:txBody>
          <a:bodyPr lIns="0" tIns="0" rIns="0" bIns="0" anchor="ctr"/>
          <a:lstStyle/>
          <a:p>
            <a:pPr algn="ctr">
              <a:defRPr>
                <a:solidFill>
                  <a:srgbClr val="FFFFFF"/>
                </a:solidFill>
              </a:defRPr>
            </a:pPr>
          </a:p>
        </p:txBody>
      </p:sp>
      <p:sp>
        <p:nvSpPr>
          <p:cNvPr id="180" name="Subtitle 2"/>
          <p:cNvSpPr txBox="1"/>
          <p:nvPr>
            <p:ph type="subTitle" sz="quarter" idx="1"/>
          </p:nvPr>
        </p:nvSpPr>
        <p:spPr>
          <a:xfrm>
            <a:off x="638920" y="2359415"/>
            <a:ext cx="4015011" cy="3849541"/>
          </a:xfrm>
          <a:prstGeom prst="rect">
            <a:avLst/>
          </a:prstGeom>
        </p:spPr>
        <p:txBody>
          <a:bodyPr anchor="t"/>
          <a:lstStyle/>
          <a:p>
            <a:pPr algn="r">
              <a:defRPr sz="1600">
                <a:solidFill>
                  <a:srgbClr val="FFFFFF"/>
                </a:solidFill>
              </a:defRPr>
            </a:pPr>
          </a:p>
          <a:p>
            <a:pPr algn="r">
              <a:defRPr sz="1600">
                <a:solidFill>
                  <a:srgbClr val="FFFFFF"/>
                </a:solidFill>
              </a:defRPr>
            </a:pPr>
            <a:r>
              <a:t>Brief Formulation: </a:t>
            </a:r>
            <a:r>
              <a:rPr i="1"/>
              <a:t>slides 3 to 8</a:t>
            </a:r>
            <a:endParaRPr i="1"/>
          </a:p>
          <a:p>
            <a:pPr algn="r">
              <a:defRPr sz="1600">
                <a:solidFill>
                  <a:srgbClr val="FFFFFF"/>
                </a:solidFill>
              </a:defRPr>
            </a:pPr>
            <a:r>
              <a:t>Data Acquisition: </a:t>
            </a:r>
            <a:r>
              <a:rPr i="1"/>
              <a:t>slides 9 to 13</a:t>
            </a:r>
            <a:endParaRPr i="1"/>
          </a:p>
          <a:p>
            <a:pPr algn="r">
              <a:defRPr sz="1600">
                <a:solidFill>
                  <a:srgbClr val="FFFFFF"/>
                </a:solidFill>
              </a:defRPr>
            </a:pPr>
            <a:r>
              <a:t>Chart Selection: slides </a:t>
            </a:r>
            <a:r>
              <a:rPr i="1"/>
              <a:t>14 to 26</a:t>
            </a:r>
            <a:endParaRPr i="1"/>
          </a:p>
          <a:p>
            <a:pPr algn="r">
              <a:defRPr sz="1600">
                <a:solidFill>
                  <a:srgbClr val="FFFFFF"/>
                </a:solidFill>
              </a:defRPr>
            </a:pPr>
            <a:r>
              <a:t>Implementation: slides </a:t>
            </a:r>
            <a:r>
              <a:rPr i="1"/>
              <a:t>27 to  41</a:t>
            </a:r>
            <a:endParaRPr i="1"/>
          </a:p>
          <a:p>
            <a:pPr algn="r">
              <a:defRPr sz="1600">
                <a:solidFill>
                  <a:srgbClr val="FFFFFF"/>
                </a:solidFill>
              </a:defRPr>
            </a:pPr>
            <a:r>
              <a:t> </a:t>
            </a:r>
          </a:p>
        </p:txBody>
      </p:sp>
      <p:sp>
        <p:nvSpPr>
          <p:cNvPr id="181" name="Rectangle 33"/>
          <p:cNvSpPr/>
          <p:nvPr/>
        </p:nvSpPr>
        <p:spPr>
          <a:xfrm>
            <a:off x="5297396" y="0"/>
            <a:ext cx="6909990" cy="6858000"/>
          </a:xfrm>
          <a:prstGeom prst="rect">
            <a:avLst/>
          </a:prstGeom>
          <a:blipFill>
            <a:blip r:embed="rId2"/>
          </a:blipFill>
          <a:ln w="12700">
            <a:miter lim="400000"/>
          </a:ln>
        </p:spPr>
        <p:txBody>
          <a:bodyPr lIns="0" tIns="0" rIns="0" bIns="0" anchor="ctr"/>
          <a:lstStyle/>
          <a:p>
            <a:pPr algn="ctr">
              <a:defRPr>
                <a:solidFill>
                  <a:srgbClr val="FFFFFF"/>
                </a:solidFill>
              </a:defRPr>
            </a:pPr>
          </a:p>
        </p:txBody>
      </p:sp>
      <p:sp>
        <p:nvSpPr>
          <p:cNvPr id="182" name="Title 1"/>
          <p:cNvSpPr txBox="1"/>
          <p:nvPr>
            <p:ph type="ctrTitle"/>
          </p:nvPr>
        </p:nvSpPr>
        <p:spPr>
          <a:xfrm>
            <a:off x="494029" y="640079"/>
            <a:ext cx="4159886" cy="1660024"/>
          </a:xfrm>
          <a:prstGeom prst="rect">
            <a:avLst/>
          </a:prstGeom>
        </p:spPr>
        <p:txBody>
          <a:bodyPr anchor="b"/>
          <a:lstStyle>
            <a:lvl1pPr>
              <a:defRPr sz="4400">
                <a:solidFill>
                  <a:srgbClr val="FFFFFF"/>
                </a:solidFill>
              </a:defRPr>
            </a:lvl1pPr>
          </a:lstStyle>
          <a:p>
            <a:pPr/>
            <a:r>
              <a:t>CONTENTS</a:t>
            </a:r>
          </a:p>
        </p:txBody>
      </p:sp>
      <p:sp>
        <p:nvSpPr>
          <p:cNvPr id="183" name="Straight Connector 31"/>
          <p:cNvSpPr/>
          <p:nvPr/>
        </p:nvSpPr>
        <p:spPr>
          <a:xfrm>
            <a:off x="2001171" y="2286000"/>
            <a:ext cx="2585833" cy="1"/>
          </a:xfrm>
          <a:prstGeom prst="line">
            <a:avLst/>
          </a:prstGeom>
          <a:ln w="19050">
            <a:solidFill>
              <a:srgbClr val="FFFFFF"/>
            </a:solidFill>
          </a:ln>
        </p:spPr>
        <p:txBody>
          <a:bodyPr lIns="0" tIns="0" rIns="0" bIns="0"/>
          <a:lstStyle/>
          <a:p>
            <a:pPr/>
          </a:p>
        </p:txBody>
      </p:sp>
      <p:sp>
        <p:nvSpPr>
          <p:cNvPr id="184" name="Slide Number"/>
          <p:cNvSpPr txBox="1"/>
          <p:nvPr>
            <p:ph type="sldNum" sz="quarter" idx="4294967295"/>
          </p:nvPr>
        </p:nvSpPr>
        <p:spPr>
          <a:xfrm>
            <a:off x="10837333" y="6460544"/>
            <a:ext cx="20925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Title 1"/>
          <p:cNvSpPr txBox="1"/>
          <p:nvPr>
            <p:ph type="title"/>
          </p:nvPr>
        </p:nvSpPr>
        <p:spPr>
          <a:xfrm>
            <a:off x="1024128" y="585216"/>
            <a:ext cx="9720072" cy="1499617"/>
          </a:xfrm>
          <a:prstGeom prst="rect">
            <a:avLst/>
          </a:prstGeom>
        </p:spPr>
        <p:txBody>
          <a:bodyPr/>
          <a:lstStyle/>
          <a:p>
            <a:pPr/>
            <a:r>
              <a:t>Chart selection: chart 4Quest</a:t>
            </a:r>
          </a:p>
        </p:txBody>
      </p:sp>
      <p:sp>
        <p:nvSpPr>
          <p:cNvPr id="312" name="Text Placeholder 2"/>
          <p:cNvSpPr txBox="1"/>
          <p:nvPr>
            <p:ph type="body" sz="quarter" idx="1"/>
          </p:nvPr>
        </p:nvSpPr>
        <p:spPr>
          <a:prstGeom prst="rect">
            <a:avLst/>
          </a:prstGeom>
        </p:spPr>
        <p:txBody>
          <a:bodyPr/>
          <a:lstStyle/>
          <a:p>
            <a:pPr/>
            <a:r>
              <a:t>Question</a:t>
            </a:r>
          </a:p>
        </p:txBody>
      </p:sp>
      <p:sp>
        <p:nvSpPr>
          <p:cNvPr id="313" name="Content Placeholder 3"/>
          <p:cNvSpPr txBox="1"/>
          <p:nvPr/>
        </p:nvSpPr>
        <p:spPr>
          <a:xfrm>
            <a:off x="102412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lnSpc>
                <a:spcPct val="81000"/>
              </a:lnSpc>
              <a:spcBef>
                <a:spcPts val="1200"/>
              </a:spcBef>
              <a:defRPr sz="2000"/>
            </a:lvl1pPr>
          </a:lstStyle>
          <a:p>
            <a:pPr/>
            <a:r>
              <a:t>How do the USA and Switzerland compare regarding the minimum number of gun-related deaths per 100,000 persons from 1970-2017?</a:t>
            </a:r>
          </a:p>
        </p:txBody>
      </p:sp>
      <p:sp>
        <p:nvSpPr>
          <p:cNvPr id="314"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spcBef>
                <a:spcPts val="0"/>
              </a:spcBef>
              <a:buClrTx/>
              <a:buSzTx/>
              <a:buFontTx/>
              <a:buNone/>
              <a:defRPr sz="2300">
                <a:solidFill>
                  <a:schemeClr val="accent1"/>
                </a:solidFill>
              </a:defRPr>
            </a:lvl1pPr>
          </a:lstStyle>
          <a:p>
            <a:pPr/>
            <a:r>
              <a:t>Visualisation</a:t>
            </a:r>
          </a:p>
        </p:txBody>
      </p:sp>
      <p:sp>
        <p:nvSpPr>
          <p:cNvPr id="315" name="Content Placeholder 5"/>
          <p:cNvSpPr txBox="1"/>
          <p:nvPr/>
        </p:nvSpPr>
        <p:spPr>
          <a:xfrm>
            <a:off x="599088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lnSpc>
                <a:spcPct val="81000"/>
              </a:lnSpc>
              <a:spcBef>
                <a:spcPts val="1200"/>
              </a:spcBef>
              <a:defRPr b="1" sz="2000"/>
            </a:pPr>
            <a:r>
              <a:t>Title: Min of Gun deaths per 100000 people from 1970-2017</a:t>
            </a:r>
          </a:p>
          <a:p>
            <a:pPr marL="91439" indent="-91439" defTabSz="914400">
              <a:lnSpc>
                <a:spcPct val="81000"/>
              </a:lnSpc>
              <a:spcBef>
                <a:spcPts val="1200"/>
              </a:spcBef>
              <a:buClr>
                <a:schemeClr val="accent1"/>
              </a:buClr>
              <a:buSzPct val="100000"/>
              <a:buFont typeface="Arial"/>
              <a:buChar char="•"/>
              <a:defRPr sz="2000"/>
            </a:pPr>
            <a:r>
              <a:t> Horizontal bar chart</a:t>
            </a:r>
          </a:p>
          <a:p>
            <a:pPr marL="91439" indent="-91439" defTabSz="914400">
              <a:lnSpc>
                <a:spcPct val="81000"/>
              </a:lnSpc>
              <a:spcBef>
                <a:spcPts val="1200"/>
              </a:spcBef>
              <a:buClr>
                <a:schemeClr val="accent1"/>
              </a:buClr>
              <a:buSzPct val="100000"/>
              <a:buFont typeface="Arial"/>
              <a:buChar char="•"/>
              <a:defRPr sz="2000"/>
            </a:pPr>
            <a:r>
              <a:t> X-axis: Min of Gun deaths per 100000 people, Switzerland is presented as proportion of USA</a:t>
            </a:r>
          </a:p>
          <a:p>
            <a:pPr marL="91439" indent="-91439" defTabSz="914400">
              <a:lnSpc>
                <a:spcPct val="81000"/>
              </a:lnSpc>
              <a:spcBef>
                <a:spcPts val="1200"/>
              </a:spcBef>
              <a:buClr>
                <a:schemeClr val="accent1"/>
              </a:buClr>
              <a:buSzPct val="100000"/>
              <a:buFont typeface="Arial"/>
              <a:buChar char="•"/>
              <a:defRPr sz="2000"/>
            </a:pPr>
            <a:r>
              <a:t> Y-axis: Country (USA, Switzerland)</a:t>
            </a:r>
          </a:p>
          <a:p>
            <a:pPr marL="91439" indent="-91439" defTabSz="914400">
              <a:lnSpc>
                <a:spcPct val="81000"/>
              </a:lnSpc>
              <a:spcBef>
                <a:spcPts val="1200"/>
              </a:spcBef>
              <a:buClr>
                <a:schemeClr val="accent1"/>
              </a:buClr>
              <a:buSzPct val="100000"/>
              <a:buFont typeface="Arial"/>
              <a:buChar char="•"/>
              <a:defRPr sz="2000"/>
            </a:pPr>
            <a:r>
              <a:t> Columns are grouped by country</a:t>
            </a:r>
          </a:p>
          <a:p>
            <a:pPr marL="91439" indent="-91439" defTabSz="914400">
              <a:lnSpc>
                <a:spcPct val="81000"/>
              </a:lnSpc>
              <a:spcBef>
                <a:spcPts val="1200"/>
              </a:spcBef>
              <a:buClr>
                <a:schemeClr val="accent1"/>
              </a:buClr>
              <a:buSzPct val="100000"/>
              <a:buFont typeface="Arial"/>
              <a:buChar char="•"/>
              <a:defRPr sz="2000"/>
            </a:pPr>
            <a:r>
              <a:t> Data labels with value per group</a:t>
            </a:r>
          </a:p>
        </p:txBody>
      </p:sp>
      <p:pic>
        <p:nvPicPr>
          <p:cNvPr id="316" name="Audio 6" descr="Audio 6"/>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226800" y="5892800"/>
            <a:ext cx="571500" cy="571500"/>
          </a:xfrm>
          <a:prstGeom prst="rect">
            <a:avLst/>
          </a:prstGeom>
          <a:ln w="12700">
            <a:miter lim="400000"/>
          </a:ln>
        </p:spPr>
      </p:pic>
      <p:sp>
        <p:nvSpPr>
          <p:cNvPr id="317"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2376235" fill="hold"/>
                                        <p:tgtEl>
                                          <p:spTgt spid="31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31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Title 1"/>
          <p:cNvSpPr txBox="1"/>
          <p:nvPr>
            <p:ph type="title"/>
          </p:nvPr>
        </p:nvSpPr>
        <p:spPr>
          <a:xfrm>
            <a:off x="1024128" y="585216"/>
            <a:ext cx="9720072" cy="1499617"/>
          </a:xfrm>
          <a:prstGeom prst="rect">
            <a:avLst/>
          </a:prstGeom>
        </p:spPr>
        <p:txBody>
          <a:bodyPr/>
          <a:lstStyle/>
          <a:p>
            <a:pPr/>
            <a:r>
              <a:t>Chart selection: chart 5Quest</a:t>
            </a:r>
          </a:p>
        </p:txBody>
      </p:sp>
      <p:sp>
        <p:nvSpPr>
          <p:cNvPr id="320" name="Text Placeholder 2"/>
          <p:cNvSpPr txBox="1"/>
          <p:nvPr>
            <p:ph type="body" sz="quarter" idx="1"/>
          </p:nvPr>
        </p:nvSpPr>
        <p:spPr>
          <a:prstGeom prst="rect">
            <a:avLst/>
          </a:prstGeom>
        </p:spPr>
        <p:txBody>
          <a:bodyPr/>
          <a:lstStyle/>
          <a:p>
            <a:pPr/>
            <a:r>
              <a:t>Question</a:t>
            </a:r>
          </a:p>
        </p:txBody>
      </p:sp>
      <p:sp>
        <p:nvSpPr>
          <p:cNvPr id="321" name="Content Placeholder 3"/>
          <p:cNvSpPr txBox="1"/>
          <p:nvPr/>
        </p:nvSpPr>
        <p:spPr>
          <a:xfrm>
            <a:off x="102412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lnSpc>
                <a:spcPct val="90000"/>
              </a:lnSpc>
              <a:spcBef>
                <a:spcPts val="1200"/>
              </a:spcBef>
              <a:defRPr sz="2200"/>
            </a:lvl1pPr>
          </a:lstStyle>
          <a:p>
            <a:pPr/>
            <a:r>
              <a:t>What is the relation between the number of firearms and the number of homicides per 100,000 persons, for the USA and Switzerland?</a:t>
            </a:r>
          </a:p>
        </p:txBody>
      </p:sp>
      <p:sp>
        <p:nvSpPr>
          <p:cNvPr id="322"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spcBef>
                <a:spcPts val="0"/>
              </a:spcBef>
              <a:buClrTx/>
              <a:buSzTx/>
              <a:buFontTx/>
              <a:buNone/>
              <a:defRPr sz="2300">
                <a:solidFill>
                  <a:schemeClr val="accent1"/>
                </a:solidFill>
              </a:defRPr>
            </a:lvl1pPr>
          </a:lstStyle>
          <a:p>
            <a:pPr/>
            <a:r>
              <a:t>Visualisation</a:t>
            </a:r>
          </a:p>
        </p:txBody>
      </p:sp>
      <p:sp>
        <p:nvSpPr>
          <p:cNvPr id="323" name="Content Placeholder 5"/>
          <p:cNvSpPr txBox="1"/>
          <p:nvPr/>
        </p:nvSpPr>
        <p:spPr>
          <a:xfrm>
            <a:off x="599088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lnSpc>
                <a:spcPct val="90000"/>
              </a:lnSpc>
              <a:spcBef>
                <a:spcPts val="1200"/>
              </a:spcBef>
              <a:defRPr b="1" sz="2200"/>
            </a:pPr>
            <a:r>
              <a:t>Title: Relation between Homicides and Firearms</a:t>
            </a:r>
          </a:p>
          <a:p>
            <a:pPr marL="91439" indent="-91439" defTabSz="914400">
              <a:lnSpc>
                <a:spcPct val="90000"/>
              </a:lnSpc>
              <a:spcBef>
                <a:spcPts val="1200"/>
              </a:spcBef>
              <a:buClr>
                <a:schemeClr val="accent1"/>
              </a:buClr>
              <a:buSzPct val="100000"/>
              <a:buFont typeface="Arial"/>
              <a:buChar char="•"/>
              <a:defRPr sz="2200"/>
            </a:pPr>
            <a:r>
              <a:t> Scatterplot</a:t>
            </a:r>
          </a:p>
          <a:p>
            <a:pPr marL="91439" indent="-91439" defTabSz="914400">
              <a:lnSpc>
                <a:spcPct val="90000"/>
              </a:lnSpc>
              <a:spcBef>
                <a:spcPts val="1200"/>
              </a:spcBef>
              <a:buClr>
                <a:schemeClr val="accent1"/>
              </a:buClr>
              <a:buSzPct val="100000"/>
              <a:buFont typeface="Arial"/>
              <a:buChar char="•"/>
              <a:defRPr sz="2200"/>
            </a:pPr>
            <a:r>
              <a:t> X-axis: Homicides per 100000 people</a:t>
            </a:r>
          </a:p>
          <a:p>
            <a:pPr marL="91439" indent="-91439" defTabSz="914400">
              <a:lnSpc>
                <a:spcPct val="90000"/>
              </a:lnSpc>
              <a:spcBef>
                <a:spcPts val="1200"/>
              </a:spcBef>
              <a:buClr>
                <a:schemeClr val="accent1"/>
              </a:buClr>
              <a:buSzPct val="100000"/>
              <a:buFont typeface="Arial"/>
              <a:buChar char="•"/>
              <a:defRPr sz="2200"/>
            </a:pPr>
            <a:r>
              <a:t> Y-axis: Firearms of population</a:t>
            </a:r>
          </a:p>
          <a:p>
            <a:pPr marL="91439" indent="-91439" defTabSz="914400">
              <a:lnSpc>
                <a:spcPct val="90000"/>
              </a:lnSpc>
              <a:spcBef>
                <a:spcPts val="1200"/>
              </a:spcBef>
              <a:buClr>
                <a:schemeClr val="accent1"/>
              </a:buClr>
              <a:buSzPct val="100000"/>
              <a:buFont typeface="Arial"/>
              <a:buChar char="•"/>
              <a:defRPr sz="2200"/>
            </a:pPr>
            <a:r>
              <a:t> Points are grouped by country</a:t>
            </a:r>
          </a:p>
        </p:txBody>
      </p:sp>
      <p:pic>
        <p:nvPicPr>
          <p:cNvPr id="324" name="Audio 6" descr="Audio 6"/>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226800" y="5892800"/>
            <a:ext cx="571500" cy="571500"/>
          </a:xfrm>
          <a:prstGeom prst="rect">
            <a:avLst/>
          </a:prstGeom>
          <a:ln w="12700">
            <a:miter lim="400000"/>
          </a:ln>
        </p:spPr>
      </p:pic>
      <p:sp>
        <p:nvSpPr>
          <p:cNvPr id="325"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6385669" fill="hold"/>
                                        <p:tgtEl>
                                          <p:spTgt spid="32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32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Title 1"/>
          <p:cNvSpPr txBox="1"/>
          <p:nvPr>
            <p:ph type="title"/>
          </p:nvPr>
        </p:nvSpPr>
        <p:spPr>
          <a:xfrm>
            <a:off x="1024128" y="585216"/>
            <a:ext cx="9720072" cy="1499617"/>
          </a:xfrm>
          <a:prstGeom prst="rect">
            <a:avLst/>
          </a:prstGeom>
        </p:spPr>
        <p:txBody>
          <a:bodyPr/>
          <a:lstStyle/>
          <a:p>
            <a:pPr/>
            <a:r>
              <a:t>Chart selection: chart 6Quest</a:t>
            </a:r>
          </a:p>
        </p:txBody>
      </p:sp>
      <p:sp>
        <p:nvSpPr>
          <p:cNvPr id="328" name="Text Placeholder 2"/>
          <p:cNvSpPr txBox="1"/>
          <p:nvPr>
            <p:ph type="body" sz="quarter" idx="1"/>
          </p:nvPr>
        </p:nvSpPr>
        <p:spPr>
          <a:prstGeom prst="rect">
            <a:avLst/>
          </a:prstGeom>
        </p:spPr>
        <p:txBody>
          <a:bodyPr/>
          <a:lstStyle/>
          <a:p>
            <a:pPr/>
            <a:r>
              <a:t>Question</a:t>
            </a:r>
          </a:p>
        </p:txBody>
      </p:sp>
      <p:sp>
        <p:nvSpPr>
          <p:cNvPr id="329" name="Content Placeholder 3"/>
          <p:cNvSpPr txBox="1"/>
          <p:nvPr/>
        </p:nvSpPr>
        <p:spPr>
          <a:xfrm>
            <a:off x="102412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91439" indent="-91439" defTabSz="914400">
              <a:lnSpc>
                <a:spcPct val="81000"/>
              </a:lnSpc>
              <a:spcBef>
                <a:spcPts val="1200"/>
              </a:spcBef>
              <a:buClr>
                <a:schemeClr val="accent1"/>
              </a:buClr>
              <a:buSzPct val="100000"/>
              <a:buFont typeface="Tw Cen MT"/>
              <a:buChar char=" "/>
              <a:defRPr sz="2200"/>
            </a:lvl1pPr>
          </a:lstStyle>
          <a:p>
            <a:pPr/>
            <a:r>
              <a:t>How do the USA and Switzerland compare regarding the average number of gun deaths per 100,000 persons and the average homicides per 100,000 persons?</a:t>
            </a:r>
          </a:p>
        </p:txBody>
      </p:sp>
      <p:sp>
        <p:nvSpPr>
          <p:cNvPr id="330"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spcBef>
                <a:spcPts val="0"/>
              </a:spcBef>
              <a:buClrTx/>
              <a:buSzTx/>
              <a:buFontTx/>
              <a:buNone/>
              <a:defRPr sz="2300">
                <a:solidFill>
                  <a:schemeClr val="accent1"/>
                </a:solidFill>
              </a:defRPr>
            </a:lvl1pPr>
          </a:lstStyle>
          <a:p>
            <a:pPr/>
            <a:r>
              <a:t>Visualisation</a:t>
            </a:r>
          </a:p>
        </p:txBody>
      </p:sp>
      <p:sp>
        <p:nvSpPr>
          <p:cNvPr id="331" name="Content Placeholder 5"/>
          <p:cNvSpPr txBox="1"/>
          <p:nvPr/>
        </p:nvSpPr>
        <p:spPr>
          <a:xfrm>
            <a:off x="599088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lnSpc>
                <a:spcPct val="81000"/>
              </a:lnSpc>
              <a:spcBef>
                <a:spcPts val="1200"/>
              </a:spcBef>
              <a:defRPr b="1" sz="2200"/>
            </a:pPr>
            <a:r>
              <a:t>Title: Comparison gun deaths with homicides</a:t>
            </a:r>
          </a:p>
          <a:p>
            <a:pPr marL="91439" indent="-91439" defTabSz="914400">
              <a:lnSpc>
                <a:spcPct val="81000"/>
              </a:lnSpc>
              <a:spcBef>
                <a:spcPts val="1200"/>
              </a:spcBef>
              <a:buClr>
                <a:schemeClr val="accent1"/>
              </a:buClr>
              <a:buSzPct val="100000"/>
              <a:buFont typeface="Arial"/>
              <a:buChar char="•"/>
              <a:defRPr sz="2200"/>
            </a:pPr>
            <a:r>
              <a:t> Horizontal clustered bar chart</a:t>
            </a:r>
          </a:p>
          <a:p>
            <a:pPr marL="91439" indent="-91439" defTabSz="914400">
              <a:lnSpc>
                <a:spcPct val="81000"/>
              </a:lnSpc>
              <a:spcBef>
                <a:spcPts val="1200"/>
              </a:spcBef>
              <a:buClr>
                <a:schemeClr val="accent1"/>
              </a:buClr>
              <a:buSzPct val="100000"/>
              <a:buFont typeface="Arial"/>
              <a:buChar char="•"/>
              <a:defRPr sz="2200"/>
            </a:pPr>
            <a:r>
              <a:t> X-axis: Average of Gun deaths per 100000 people and Average of Homicides per 100000 people (clustered)</a:t>
            </a:r>
          </a:p>
          <a:p>
            <a:pPr marL="91439" indent="-91439" defTabSz="914400">
              <a:lnSpc>
                <a:spcPct val="81000"/>
              </a:lnSpc>
              <a:spcBef>
                <a:spcPts val="1200"/>
              </a:spcBef>
              <a:buClr>
                <a:schemeClr val="accent1"/>
              </a:buClr>
              <a:buSzPct val="100000"/>
              <a:buFont typeface="Arial"/>
              <a:buChar char="•"/>
              <a:defRPr sz="2200"/>
            </a:pPr>
            <a:r>
              <a:t> Y-axis: Country (USA, Switzerland)</a:t>
            </a:r>
          </a:p>
          <a:p>
            <a:pPr marL="91439" indent="-91439" defTabSz="914400">
              <a:lnSpc>
                <a:spcPct val="81000"/>
              </a:lnSpc>
              <a:spcBef>
                <a:spcPts val="1200"/>
              </a:spcBef>
              <a:buClr>
                <a:schemeClr val="accent1"/>
              </a:buClr>
              <a:buSzPct val="100000"/>
              <a:buFont typeface="Arial"/>
              <a:buChar char="•"/>
              <a:defRPr sz="2200"/>
            </a:pPr>
            <a:r>
              <a:t> Columns are grouped by country</a:t>
            </a:r>
          </a:p>
        </p:txBody>
      </p:sp>
      <p:pic>
        <p:nvPicPr>
          <p:cNvPr id="332" name="Audio 6" descr="Audio 6"/>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226800" y="5892800"/>
            <a:ext cx="571500" cy="571500"/>
          </a:xfrm>
          <a:prstGeom prst="rect">
            <a:avLst/>
          </a:prstGeom>
          <a:ln w="12700">
            <a:miter lim="400000"/>
          </a:ln>
        </p:spPr>
      </p:pic>
      <p:sp>
        <p:nvSpPr>
          <p:cNvPr id="333"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5650432" fill="hold"/>
                                        <p:tgtEl>
                                          <p:spTgt spid="33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33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Title 1"/>
          <p:cNvSpPr txBox="1"/>
          <p:nvPr>
            <p:ph type="title"/>
          </p:nvPr>
        </p:nvSpPr>
        <p:spPr>
          <a:xfrm>
            <a:off x="1024128" y="585216"/>
            <a:ext cx="9720072" cy="1499617"/>
          </a:xfrm>
          <a:prstGeom prst="rect">
            <a:avLst/>
          </a:prstGeom>
        </p:spPr>
        <p:txBody>
          <a:bodyPr/>
          <a:lstStyle/>
          <a:p>
            <a:pPr/>
            <a:r>
              <a:t>Chart selection: chart 7Quest</a:t>
            </a:r>
          </a:p>
        </p:txBody>
      </p:sp>
      <p:sp>
        <p:nvSpPr>
          <p:cNvPr id="336" name="Text Placeholder 2"/>
          <p:cNvSpPr txBox="1"/>
          <p:nvPr>
            <p:ph type="body" sz="quarter" idx="1"/>
          </p:nvPr>
        </p:nvSpPr>
        <p:spPr>
          <a:prstGeom prst="rect">
            <a:avLst/>
          </a:prstGeom>
        </p:spPr>
        <p:txBody>
          <a:bodyPr/>
          <a:lstStyle/>
          <a:p>
            <a:pPr/>
            <a:r>
              <a:t>Question</a:t>
            </a:r>
          </a:p>
        </p:txBody>
      </p:sp>
      <p:sp>
        <p:nvSpPr>
          <p:cNvPr id="337" name="Content Placeholder 3"/>
          <p:cNvSpPr txBox="1"/>
          <p:nvPr/>
        </p:nvSpPr>
        <p:spPr>
          <a:xfrm>
            <a:off x="102412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91439" indent="-91439" defTabSz="914400">
              <a:lnSpc>
                <a:spcPct val="90000"/>
              </a:lnSpc>
              <a:spcBef>
                <a:spcPts val="1200"/>
              </a:spcBef>
              <a:buClr>
                <a:schemeClr val="accent1"/>
              </a:buClr>
              <a:buSzPct val="100000"/>
              <a:buFont typeface="Tw Cen MT"/>
              <a:buChar char=" "/>
              <a:defRPr sz="2200"/>
            </a:lvl1pPr>
          </a:lstStyle>
          <a:p>
            <a:pPr/>
            <a:r>
              <a:t>How does the USA compare to other countries regarding the average number of firearms per 100 persons from 1970-2017?</a:t>
            </a:r>
          </a:p>
        </p:txBody>
      </p:sp>
      <p:sp>
        <p:nvSpPr>
          <p:cNvPr id="338"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spcBef>
                <a:spcPts val="0"/>
              </a:spcBef>
              <a:buClrTx/>
              <a:buSzTx/>
              <a:buFontTx/>
              <a:buNone/>
              <a:defRPr sz="2300">
                <a:solidFill>
                  <a:schemeClr val="accent1"/>
                </a:solidFill>
              </a:defRPr>
            </a:lvl1pPr>
          </a:lstStyle>
          <a:p>
            <a:pPr/>
            <a:r>
              <a:t>Visualisation</a:t>
            </a:r>
          </a:p>
        </p:txBody>
      </p:sp>
      <p:sp>
        <p:nvSpPr>
          <p:cNvPr id="339" name="Content Placeholder 5"/>
          <p:cNvSpPr txBox="1"/>
          <p:nvPr/>
        </p:nvSpPr>
        <p:spPr>
          <a:xfrm>
            <a:off x="599088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lnSpc>
                <a:spcPct val="90000"/>
              </a:lnSpc>
              <a:spcBef>
                <a:spcPts val="1200"/>
              </a:spcBef>
              <a:defRPr b="1" sz="2200"/>
            </a:pPr>
            <a:r>
              <a:t>Title: Average of firearms per 100 people by country from 1970-2017</a:t>
            </a:r>
          </a:p>
          <a:p>
            <a:pPr marL="91439" indent="-91439" defTabSz="914400">
              <a:lnSpc>
                <a:spcPct val="90000"/>
              </a:lnSpc>
              <a:spcBef>
                <a:spcPts val="1200"/>
              </a:spcBef>
              <a:buClr>
                <a:schemeClr val="accent1"/>
              </a:buClr>
              <a:buSzPct val="100000"/>
              <a:buFont typeface="Arial"/>
              <a:buChar char="•"/>
              <a:defRPr sz="2200"/>
            </a:pPr>
            <a:r>
              <a:t> Vertical bar chart</a:t>
            </a:r>
          </a:p>
          <a:p>
            <a:pPr marL="91439" indent="-91439" defTabSz="914400">
              <a:lnSpc>
                <a:spcPct val="90000"/>
              </a:lnSpc>
              <a:spcBef>
                <a:spcPts val="1200"/>
              </a:spcBef>
              <a:buClr>
                <a:schemeClr val="accent1"/>
              </a:buClr>
              <a:buSzPct val="100000"/>
              <a:buFont typeface="Arial"/>
              <a:buChar char="•"/>
              <a:defRPr sz="2200"/>
            </a:pPr>
            <a:r>
              <a:t> X-axis: Country (USA and others)</a:t>
            </a:r>
          </a:p>
          <a:p>
            <a:pPr marL="91439" indent="-91439" defTabSz="914400">
              <a:lnSpc>
                <a:spcPct val="90000"/>
              </a:lnSpc>
              <a:spcBef>
                <a:spcPts val="1200"/>
              </a:spcBef>
              <a:buClr>
                <a:schemeClr val="accent1"/>
              </a:buClr>
              <a:buSzPct val="100000"/>
              <a:buFont typeface="Arial"/>
              <a:buChar char="•"/>
              <a:defRPr sz="2200"/>
            </a:pPr>
            <a:r>
              <a:t> Y-axis: Average of firearms per 100 people</a:t>
            </a:r>
          </a:p>
        </p:txBody>
      </p:sp>
      <p:pic>
        <p:nvPicPr>
          <p:cNvPr id="340" name="Audio 6" descr="Audio 6"/>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226800" y="5892800"/>
            <a:ext cx="571500" cy="571500"/>
          </a:xfrm>
          <a:prstGeom prst="rect">
            <a:avLst/>
          </a:prstGeom>
          <a:ln w="12700">
            <a:miter lim="400000"/>
          </a:ln>
        </p:spPr>
      </p:pic>
      <p:sp>
        <p:nvSpPr>
          <p:cNvPr id="341"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4048252" fill="hold"/>
                                        <p:tgtEl>
                                          <p:spTgt spid="34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34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Title 1"/>
          <p:cNvSpPr txBox="1"/>
          <p:nvPr>
            <p:ph type="title"/>
          </p:nvPr>
        </p:nvSpPr>
        <p:spPr>
          <a:xfrm>
            <a:off x="1024128" y="585216"/>
            <a:ext cx="9720072" cy="1499617"/>
          </a:xfrm>
          <a:prstGeom prst="rect">
            <a:avLst/>
          </a:prstGeom>
        </p:spPr>
        <p:txBody>
          <a:bodyPr/>
          <a:lstStyle/>
          <a:p>
            <a:pPr/>
            <a:r>
              <a:t>Chart selection: chart 8Quest</a:t>
            </a:r>
          </a:p>
        </p:txBody>
      </p:sp>
      <p:sp>
        <p:nvSpPr>
          <p:cNvPr id="344" name="Text Placeholder 2"/>
          <p:cNvSpPr txBox="1"/>
          <p:nvPr>
            <p:ph type="body" sz="quarter" idx="1"/>
          </p:nvPr>
        </p:nvSpPr>
        <p:spPr>
          <a:prstGeom prst="rect">
            <a:avLst/>
          </a:prstGeom>
        </p:spPr>
        <p:txBody>
          <a:bodyPr/>
          <a:lstStyle/>
          <a:p>
            <a:pPr/>
            <a:r>
              <a:t>Question</a:t>
            </a:r>
          </a:p>
        </p:txBody>
      </p:sp>
      <p:sp>
        <p:nvSpPr>
          <p:cNvPr id="345" name="Content Placeholder 3"/>
          <p:cNvSpPr txBox="1"/>
          <p:nvPr/>
        </p:nvSpPr>
        <p:spPr>
          <a:xfrm>
            <a:off x="102412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91439" indent="-91439" defTabSz="914400">
              <a:lnSpc>
                <a:spcPct val="90000"/>
              </a:lnSpc>
              <a:spcBef>
                <a:spcPts val="1200"/>
              </a:spcBef>
              <a:buClr>
                <a:schemeClr val="accent1"/>
              </a:buClr>
              <a:buSzPct val="100000"/>
              <a:buFont typeface="Tw Cen MT"/>
              <a:buChar char=" "/>
              <a:defRPr sz="2200"/>
            </a:lvl1pPr>
          </a:lstStyle>
          <a:p>
            <a:pPr/>
            <a:r>
              <a:t>How does the USA compare to other countries regarding the average number of gun deaths per 100,000 persons from 1970-2017?</a:t>
            </a:r>
          </a:p>
        </p:txBody>
      </p:sp>
      <p:sp>
        <p:nvSpPr>
          <p:cNvPr id="346"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spcBef>
                <a:spcPts val="0"/>
              </a:spcBef>
              <a:buClrTx/>
              <a:buSzTx/>
              <a:buFontTx/>
              <a:buNone/>
              <a:defRPr sz="2300">
                <a:solidFill>
                  <a:schemeClr val="accent1"/>
                </a:solidFill>
              </a:defRPr>
            </a:lvl1pPr>
          </a:lstStyle>
          <a:p>
            <a:pPr/>
            <a:r>
              <a:t>Visualisation</a:t>
            </a:r>
          </a:p>
        </p:txBody>
      </p:sp>
      <p:sp>
        <p:nvSpPr>
          <p:cNvPr id="347" name="Content Placeholder 5"/>
          <p:cNvSpPr txBox="1"/>
          <p:nvPr/>
        </p:nvSpPr>
        <p:spPr>
          <a:xfrm>
            <a:off x="5990887" y="2967788"/>
            <a:ext cx="4754881" cy="33415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lnSpc>
                <a:spcPct val="90000"/>
              </a:lnSpc>
              <a:spcBef>
                <a:spcPts val="1200"/>
              </a:spcBef>
              <a:defRPr b="1" sz="2200"/>
            </a:pPr>
            <a:r>
              <a:t>Title: Average of gun death per 100,000 people by country from 1970-2017</a:t>
            </a:r>
          </a:p>
          <a:p>
            <a:pPr marL="91439" indent="-91439" defTabSz="914400">
              <a:lnSpc>
                <a:spcPct val="90000"/>
              </a:lnSpc>
              <a:spcBef>
                <a:spcPts val="1200"/>
              </a:spcBef>
              <a:buClr>
                <a:schemeClr val="accent1"/>
              </a:buClr>
              <a:buSzPct val="100000"/>
              <a:buFont typeface="Arial"/>
              <a:buChar char="•"/>
              <a:defRPr sz="2200"/>
            </a:pPr>
            <a:r>
              <a:t> Vertical bar chart</a:t>
            </a:r>
          </a:p>
          <a:p>
            <a:pPr marL="91439" indent="-91439" defTabSz="914400">
              <a:lnSpc>
                <a:spcPct val="90000"/>
              </a:lnSpc>
              <a:spcBef>
                <a:spcPts val="1200"/>
              </a:spcBef>
              <a:buClr>
                <a:schemeClr val="accent1"/>
              </a:buClr>
              <a:buSzPct val="100000"/>
              <a:buFont typeface="Arial"/>
              <a:buChar char="•"/>
              <a:defRPr sz="2200"/>
            </a:pPr>
            <a:r>
              <a:t> X-axis: Country (USA and others)</a:t>
            </a:r>
          </a:p>
          <a:p>
            <a:pPr marL="91439" indent="-91439" defTabSz="914400">
              <a:lnSpc>
                <a:spcPct val="90000"/>
              </a:lnSpc>
              <a:spcBef>
                <a:spcPts val="1200"/>
              </a:spcBef>
              <a:buClr>
                <a:schemeClr val="accent1"/>
              </a:buClr>
              <a:buSzPct val="100000"/>
              <a:buFont typeface="Arial"/>
              <a:buChar char="•"/>
              <a:defRPr sz="2200"/>
            </a:pPr>
            <a:r>
              <a:t> Y-axis: Average of gun death per 100k people</a:t>
            </a:r>
          </a:p>
        </p:txBody>
      </p:sp>
      <p:pic>
        <p:nvPicPr>
          <p:cNvPr id="348" name="Audio 6" descr="Audio 6"/>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226800" y="5892800"/>
            <a:ext cx="571500" cy="571500"/>
          </a:xfrm>
          <a:prstGeom prst="rect">
            <a:avLst/>
          </a:prstGeom>
          <a:ln w="12700">
            <a:miter lim="400000"/>
          </a:ln>
        </p:spPr>
      </p:pic>
      <p:sp>
        <p:nvSpPr>
          <p:cNvPr id="349"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7693605" fill="hold"/>
                                        <p:tgtEl>
                                          <p:spTgt spid="34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34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Title 1"/>
          <p:cNvSpPr txBox="1"/>
          <p:nvPr>
            <p:ph type="title"/>
          </p:nvPr>
        </p:nvSpPr>
        <p:spPr>
          <a:xfrm>
            <a:off x="1024128" y="585216"/>
            <a:ext cx="9720072" cy="1499617"/>
          </a:xfrm>
          <a:prstGeom prst="rect">
            <a:avLst/>
          </a:prstGeom>
        </p:spPr>
        <p:txBody>
          <a:bodyPr/>
          <a:lstStyle/>
          <a:p>
            <a:pPr/>
            <a:r>
              <a:t>Contribution as project managerDes</a:t>
            </a:r>
          </a:p>
        </p:txBody>
      </p:sp>
      <p:sp>
        <p:nvSpPr>
          <p:cNvPr id="352" name="Content Placeholder 2"/>
          <p:cNvSpPr txBox="1"/>
          <p:nvPr>
            <p:ph type="body" idx="1"/>
          </p:nvPr>
        </p:nvSpPr>
        <p:spPr>
          <a:xfrm>
            <a:off x="1024127" y="2286000"/>
            <a:ext cx="9720075" cy="4023360"/>
          </a:xfrm>
          <a:prstGeom prst="rect">
            <a:avLst/>
          </a:prstGeom>
        </p:spPr>
        <p:txBody>
          <a:bodyPr/>
          <a:lstStyle/>
          <a:p>
            <a:pPr marL="0" indent="0">
              <a:buSzTx/>
              <a:buNone/>
            </a:pPr>
            <a:r>
              <a:t>The project manager has contributed to this project as follows:</a:t>
            </a:r>
          </a:p>
          <a:p>
            <a:pPr>
              <a:buFont typeface="Arial"/>
              <a:buChar char="•"/>
            </a:pPr>
            <a:r>
              <a:t> Stimulate communication and reflection between team members.</a:t>
            </a:r>
          </a:p>
          <a:p>
            <a:pPr>
              <a:buFont typeface="Arial"/>
              <a:buChar char="•"/>
            </a:pPr>
            <a:r>
              <a:t> This project was broken down into many tasks that were distributed across group members. The progress of these tasks and their coherence and consistency had to be coordinated and aligned to result in this presentation.</a:t>
            </a:r>
          </a:p>
          <a:p>
            <a:pPr>
              <a:buFont typeface="Arial"/>
              <a:buChar char="•"/>
            </a:pPr>
            <a:r>
              <a:t> Division of labour involves multiple work schedules of multiple members. The project manager ensures that all work is done correctly and on time.</a:t>
            </a:r>
          </a:p>
          <a:p>
            <a:pPr>
              <a:buFont typeface="Arial"/>
              <a:buChar char="•"/>
            </a:pPr>
            <a:r>
              <a:t> Critically reflect on performed tasks and to improve work where possible.</a:t>
            </a:r>
          </a:p>
          <a:p>
            <a:pPr>
              <a:buFont typeface="Arial"/>
              <a:buChar char="•"/>
            </a:pPr>
            <a:r>
              <a:t> Quality assessment to ascertain that the product meets the defined requirements.</a:t>
            </a:r>
          </a:p>
        </p:txBody>
      </p:sp>
      <p:pic>
        <p:nvPicPr>
          <p:cNvPr id="353" name="Audio 3" descr="Audio 3"/>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1226800" y="5892800"/>
            <a:ext cx="571500" cy="571500"/>
          </a:xfrm>
          <a:prstGeom prst="rect">
            <a:avLst/>
          </a:prstGeom>
          <a:ln w="12700">
            <a:miter lim="400000"/>
          </a:ln>
        </p:spPr>
      </p:pic>
      <p:sp>
        <p:nvSpPr>
          <p:cNvPr id="354"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6417053" fill="hold"/>
                                        <p:tgtEl>
                                          <p:spTgt spid="35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35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traight Connector 8"/>
          <p:cNvSpPr/>
          <p:nvPr/>
        </p:nvSpPr>
        <p:spPr>
          <a:xfrm flipV="1">
            <a:off x="762000" y="826323"/>
            <a:ext cx="1" cy="914401"/>
          </a:xfrm>
          <a:prstGeom prst="line">
            <a:avLst/>
          </a:prstGeom>
          <a:ln w="19050">
            <a:solidFill>
              <a:schemeClr val="accent1"/>
            </a:solidFill>
          </a:ln>
        </p:spPr>
        <p:txBody>
          <a:bodyPr lIns="45719" rIns="45719"/>
          <a:lstStyle/>
          <a:p>
            <a:pPr/>
          </a:p>
        </p:txBody>
      </p:sp>
      <p:sp>
        <p:nvSpPr>
          <p:cNvPr id="357" name="Rectangle 10"/>
          <p:cNvSpPr/>
          <p:nvPr/>
        </p:nvSpPr>
        <p:spPr>
          <a:xfrm>
            <a:off x="-1" y="0"/>
            <a:ext cx="12188954" cy="6858000"/>
          </a:xfrm>
          <a:prstGeom prst="rect">
            <a:avLst/>
          </a:prstGeom>
          <a:solidFill>
            <a:srgbClr val="0083B9"/>
          </a:solidFill>
          <a:ln w="12700">
            <a:miter lim="400000"/>
          </a:ln>
        </p:spPr>
        <p:txBody>
          <a:bodyPr lIns="45719" rIns="45719" anchor="ctr"/>
          <a:lstStyle/>
          <a:p>
            <a:pPr algn="ctr">
              <a:defRPr>
                <a:solidFill>
                  <a:srgbClr val="FFFFFF"/>
                </a:solidFill>
              </a:defRPr>
            </a:pPr>
          </a:p>
        </p:txBody>
      </p:sp>
      <p:sp>
        <p:nvSpPr>
          <p:cNvPr id="358" name="Title 1"/>
          <p:cNvSpPr txBox="1"/>
          <p:nvPr>
            <p:ph type="title"/>
          </p:nvPr>
        </p:nvSpPr>
        <p:spPr>
          <a:xfrm>
            <a:off x="902335" y="585469"/>
            <a:ext cx="4138930" cy="1677672"/>
          </a:xfrm>
          <a:prstGeom prst="rect">
            <a:avLst/>
          </a:prstGeom>
        </p:spPr>
        <p:txBody>
          <a:bodyPr/>
          <a:lstStyle>
            <a:lvl1pPr algn="l">
              <a:defRPr spc="100" sz="4400"/>
            </a:lvl1pPr>
          </a:lstStyle>
          <a:p>
            <a:pPr/>
            <a:r>
              <a:t>CONCLUSION</a:t>
            </a:r>
          </a:p>
        </p:txBody>
      </p:sp>
      <p:sp>
        <p:nvSpPr>
          <p:cNvPr id="359" name="Straight Connector 12"/>
          <p:cNvSpPr/>
          <p:nvPr/>
        </p:nvSpPr>
        <p:spPr>
          <a:xfrm>
            <a:off x="1039129" y="2423547"/>
            <a:ext cx="3566161" cy="1"/>
          </a:xfrm>
          <a:prstGeom prst="line">
            <a:avLst/>
          </a:prstGeom>
          <a:ln w="19050">
            <a:solidFill>
              <a:srgbClr val="FFFFFF"/>
            </a:solidFill>
          </a:ln>
        </p:spPr>
        <p:txBody>
          <a:bodyPr lIns="45719" rIns="45719"/>
          <a:lstStyle/>
          <a:p>
            <a:pPr/>
          </a:p>
        </p:txBody>
      </p:sp>
      <p:sp>
        <p:nvSpPr>
          <p:cNvPr id="360" name="Content Placeholder 2"/>
          <p:cNvSpPr txBox="1"/>
          <p:nvPr>
            <p:ph type="body" sz="quarter" idx="1"/>
          </p:nvPr>
        </p:nvSpPr>
        <p:spPr>
          <a:xfrm>
            <a:off x="1024128" y="2584414"/>
            <a:ext cx="3630169" cy="3724945"/>
          </a:xfrm>
          <a:prstGeom prst="rect">
            <a:avLst/>
          </a:prstGeom>
        </p:spPr>
        <p:txBody>
          <a:bodyPr/>
          <a:lstStyle/>
          <a:p>
            <a:pPr>
              <a:defRPr sz="2000"/>
            </a:pPr>
            <a:r>
              <a:t>Eight research questions</a:t>
            </a:r>
          </a:p>
          <a:p>
            <a:pPr>
              <a:defRPr sz="2000"/>
            </a:pPr>
            <a:r>
              <a:t>Eight charts: bar chart, clustered bar chart &amp; scatterplot</a:t>
            </a:r>
          </a:p>
        </p:txBody>
      </p:sp>
      <p:sp>
        <p:nvSpPr>
          <p:cNvPr id="361" name="Rectangle 14"/>
          <p:cNvSpPr/>
          <p:nvPr/>
        </p:nvSpPr>
        <p:spPr>
          <a:xfrm>
            <a:off x="5297396" y="0"/>
            <a:ext cx="6909990" cy="6858000"/>
          </a:xfrm>
          <a:prstGeom prst="rect">
            <a:avLst/>
          </a:prstGeom>
          <a:blipFill>
            <a:blip r:embed="rId2"/>
          </a:blipFill>
          <a:ln w="12700">
            <a:miter lim="400000"/>
          </a:ln>
        </p:spPr>
        <p:txBody>
          <a:bodyPr lIns="45719" rIns="45719" anchor="ctr"/>
          <a:lstStyle/>
          <a:p>
            <a:pPr algn="ctr">
              <a:defRPr>
                <a:solidFill>
                  <a:srgbClr val="FFFFFF"/>
                </a:solidFill>
              </a:defRPr>
            </a:pPr>
          </a:p>
        </p:txBody>
      </p:sp>
      <p:pic>
        <p:nvPicPr>
          <p:cNvPr id="362" name="Ink 4" descr="Ink 4"/>
          <p:cNvPicPr>
            <a:picLocks noChangeAspect="1"/>
          </p:cNvPicPr>
          <p:nvPr/>
        </p:nvPicPr>
        <p:blipFill>
          <a:blip r:embed="rId3">
            <a:extLst/>
          </a:blip>
          <a:stretch>
            <a:fillRect/>
          </a:stretch>
        </p:blipFill>
        <p:spPr>
          <a:xfrm>
            <a:off x="3342599" y="2575080"/>
            <a:ext cx="6210361" cy="1525321"/>
          </a:xfrm>
          <a:prstGeom prst="rect">
            <a:avLst/>
          </a:prstGeom>
          <a:ln w="12700">
            <a:miter lim="400000"/>
          </a:ln>
        </p:spPr>
      </p:pic>
      <p:pic>
        <p:nvPicPr>
          <p:cNvPr id="363" name="Audio 3" descr="Audio 3"/>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1226800" y="5892800"/>
            <a:ext cx="571500" cy="571500"/>
          </a:xfrm>
          <a:prstGeom prst="rect">
            <a:avLst/>
          </a:prstGeom>
          <a:ln w="12700">
            <a:miter lim="400000"/>
          </a:ln>
        </p:spPr>
      </p:pic>
      <p:sp>
        <p:nvSpPr>
          <p:cNvPr id="364"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solidFill>
                  <a:srgbClr val="535353"/>
                </a:solidFill>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1919637" fill="hold"/>
                                        <p:tgtEl>
                                          <p:spTgt spid="36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36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Rectangle 27"/>
          <p:cNvSpPr/>
          <p:nvPr/>
        </p:nvSpPr>
        <p:spPr>
          <a:xfrm>
            <a:off x="-1" y="-1"/>
            <a:ext cx="12188728" cy="6858977"/>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367" name="Rectangle 29"/>
          <p:cNvSpPr/>
          <p:nvPr/>
        </p:nvSpPr>
        <p:spPr>
          <a:xfrm>
            <a:off x="-1" y="0"/>
            <a:ext cx="12188954" cy="6858000"/>
          </a:xfrm>
          <a:prstGeom prst="rect">
            <a:avLst/>
          </a:prstGeom>
          <a:solidFill>
            <a:srgbClr val="0083B9"/>
          </a:solidFill>
          <a:ln w="12700">
            <a:miter lim="400000"/>
          </a:ln>
        </p:spPr>
        <p:txBody>
          <a:bodyPr lIns="0" tIns="0" rIns="0" bIns="0" anchor="ctr"/>
          <a:lstStyle/>
          <a:p>
            <a:pPr algn="ctr">
              <a:defRPr>
                <a:solidFill>
                  <a:srgbClr val="FFFFFF"/>
                </a:solidFill>
              </a:defRPr>
            </a:pPr>
          </a:p>
        </p:txBody>
      </p:sp>
      <p:sp>
        <p:nvSpPr>
          <p:cNvPr id="368" name="Title 1"/>
          <p:cNvSpPr txBox="1"/>
          <p:nvPr>
            <p:ph type="ctrTitle"/>
          </p:nvPr>
        </p:nvSpPr>
        <p:spPr>
          <a:xfrm>
            <a:off x="494029" y="640079"/>
            <a:ext cx="4159886" cy="1328617"/>
          </a:xfrm>
          <a:prstGeom prst="rect">
            <a:avLst/>
          </a:prstGeom>
        </p:spPr>
        <p:txBody>
          <a:bodyPr anchor="b"/>
          <a:lstStyle>
            <a:lvl1pPr>
              <a:defRPr spc="168" sz="3700">
                <a:solidFill>
                  <a:srgbClr val="FFFFFF"/>
                </a:solidFill>
              </a:defRPr>
            </a:lvl1pPr>
          </a:lstStyle>
          <a:p>
            <a:pPr/>
            <a:r>
              <a:t>Implementation</a:t>
            </a:r>
          </a:p>
        </p:txBody>
      </p:sp>
      <p:sp>
        <p:nvSpPr>
          <p:cNvPr id="369" name="Straight Connector 31"/>
          <p:cNvSpPr/>
          <p:nvPr/>
        </p:nvSpPr>
        <p:spPr>
          <a:xfrm>
            <a:off x="1019884" y="2106368"/>
            <a:ext cx="3566160" cy="1"/>
          </a:xfrm>
          <a:prstGeom prst="line">
            <a:avLst/>
          </a:prstGeom>
          <a:ln w="19050">
            <a:solidFill>
              <a:srgbClr val="FFFFFF"/>
            </a:solidFill>
          </a:ln>
        </p:spPr>
        <p:txBody>
          <a:bodyPr lIns="0" tIns="0" rIns="0" bIns="0"/>
          <a:lstStyle/>
          <a:p>
            <a:pPr/>
          </a:p>
        </p:txBody>
      </p:sp>
      <p:sp>
        <p:nvSpPr>
          <p:cNvPr id="370" name="Rectangle 33"/>
          <p:cNvSpPr/>
          <p:nvPr/>
        </p:nvSpPr>
        <p:spPr>
          <a:xfrm>
            <a:off x="5297396" y="0"/>
            <a:ext cx="6909990" cy="6858000"/>
          </a:xfrm>
          <a:prstGeom prst="rect">
            <a:avLst/>
          </a:prstGeom>
          <a:blipFill>
            <a:blip r:embed="rId2"/>
          </a:blipFill>
          <a:ln w="12700">
            <a:miter lim="400000"/>
          </a:ln>
        </p:spPr>
        <p:txBody>
          <a:bodyPr lIns="0" tIns="0" rIns="0" bIns="0" anchor="ctr"/>
          <a:lstStyle/>
          <a:p>
            <a:pPr algn="ctr">
              <a:defRPr>
                <a:solidFill>
                  <a:srgbClr val="FFFFFF"/>
                </a:solidFill>
              </a:defRPr>
            </a:pPr>
          </a:p>
        </p:txBody>
      </p:sp>
      <p:sp>
        <p:nvSpPr>
          <p:cNvPr id="371" name="Subtitle 2"/>
          <p:cNvSpPr txBox="1"/>
          <p:nvPr>
            <p:ph type="subTitle" sz="quarter" idx="1"/>
          </p:nvPr>
        </p:nvSpPr>
        <p:spPr>
          <a:xfrm>
            <a:off x="566467" y="2323111"/>
            <a:ext cx="4015010" cy="1893940"/>
          </a:xfrm>
          <a:prstGeom prst="rect">
            <a:avLst/>
          </a:prstGeom>
        </p:spPr>
        <p:txBody>
          <a:bodyPr anchor="t"/>
          <a:lstStyle/>
          <a:p>
            <a:pPr algn="r">
              <a:defRPr sz="1600">
                <a:solidFill>
                  <a:srgbClr val="FFFFFF"/>
                </a:solidFill>
              </a:defRPr>
            </a:pPr>
            <a:r>
              <a:t>Group 3: </a:t>
            </a:r>
            <a:r>
              <a:rPr i="1"/>
              <a:t>John Strachan</a:t>
            </a:r>
          </a:p>
        </p:txBody>
      </p:sp>
      <p:sp>
        <p:nvSpPr>
          <p:cNvPr id="372"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373" name="Implementation" descr="Implementation"/>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55847" y="585724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7228321" fill="hold"/>
                                        <p:tgtEl>
                                          <p:spTgt spid="3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7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traight Connector 8"/>
          <p:cNvSpPr/>
          <p:nvPr/>
        </p:nvSpPr>
        <p:spPr>
          <a:xfrm flipV="1">
            <a:off x="762000" y="826323"/>
            <a:ext cx="1" cy="914401"/>
          </a:xfrm>
          <a:prstGeom prst="line">
            <a:avLst/>
          </a:prstGeom>
          <a:ln w="19050">
            <a:solidFill>
              <a:schemeClr val="accent1"/>
            </a:solidFill>
          </a:ln>
        </p:spPr>
        <p:txBody>
          <a:bodyPr lIns="45719" rIns="45719"/>
          <a:lstStyle/>
          <a:p>
            <a:pPr/>
          </a:p>
        </p:txBody>
      </p:sp>
      <p:sp>
        <p:nvSpPr>
          <p:cNvPr id="376" name="Rectangle 10"/>
          <p:cNvSpPr/>
          <p:nvPr/>
        </p:nvSpPr>
        <p:spPr>
          <a:xfrm>
            <a:off x="-1" y="0"/>
            <a:ext cx="12188954" cy="6858000"/>
          </a:xfrm>
          <a:prstGeom prst="rect">
            <a:avLst/>
          </a:prstGeom>
          <a:solidFill>
            <a:srgbClr val="0083B9"/>
          </a:solidFill>
          <a:ln w="12700">
            <a:miter lim="400000"/>
          </a:ln>
        </p:spPr>
        <p:txBody>
          <a:bodyPr lIns="45719" rIns="45719" anchor="ctr"/>
          <a:lstStyle/>
          <a:p>
            <a:pPr algn="ctr">
              <a:defRPr>
                <a:solidFill>
                  <a:srgbClr val="FFFFFF"/>
                </a:solidFill>
              </a:defRPr>
            </a:pPr>
          </a:p>
        </p:txBody>
      </p:sp>
      <p:sp>
        <p:nvSpPr>
          <p:cNvPr id="377" name="Rectangle 14"/>
          <p:cNvSpPr/>
          <p:nvPr/>
        </p:nvSpPr>
        <p:spPr>
          <a:xfrm>
            <a:off x="5297396" y="0"/>
            <a:ext cx="6909990" cy="6858000"/>
          </a:xfrm>
          <a:prstGeom prst="rect">
            <a:avLst/>
          </a:prstGeom>
          <a:blipFill>
            <a:blip r:embed="rId2"/>
          </a:blipFill>
          <a:ln w="12700">
            <a:miter lim="400000"/>
          </a:ln>
        </p:spPr>
        <p:txBody>
          <a:bodyPr lIns="45719" rIns="45719" anchor="ctr"/>
          <a:lstStyle/>
          <a:p>
            <a:pPr algn="ctr">
              <a:defRPr>
                <a:solidFill>
                  <a:srgbClr val="FFFFFF"/>
                </a:solidFill>
              </a:defRPr>
            </a:pPr>
          </a:p>
        </p:txBody>
      </p:sp>
      <p:pic>
        <p:nvPicPr>
          <p:cNvPr id="378" name="Ink 4" descr="Ink 4"/>
          <p:cNvPicPr>
            <a:picLocks noChangeAspect="1"/>
          </p:cNvPicPr>
          <p:nvPr/>
        </p:nvPicPr>
        <p:blipFill>
          <a:blip r:embed="rId3">
            <a:extLst/>
          </a:blip>
          <a:stretch>
            <a:fillRect/>
          </a:stretch>
        </p:blipFill>
        <p:spPr>
          <a:xfrm>
            <a:off x="3342599" y="2575080"/>
            <a:ext cx="6210361" cy="1525321"/>
          </a:xfrm>
          <a:prstGeom prst="rect">
            <a:avLst/>
          </a:prstGeom>
          <a:ln w="12700">
            <a:miter lim="400000"/>
          </a:ln>
        </p:spPr>
      </p:pic>
      <p:sp>
        <p:nvSpPr>
          <p:cNvPr id="379"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solidFill>
                  <a:srgbClr val="535353"/>
                </a:solidFill>
              </a:defRPr>
            </a:lvl1pPr>
          </a:lstStyle>
          <a:p>
            <a:pPr/>
            <a:fld id="{86CB4B4D-7CA3-9044-876B-883B54F8677D}" type="slidenum"/>
          </a:p>
        </p:txBody>
      </p:sp>
      <p:sp>
        <p:nvSpPr>
          <p:cNvPr id="380" name="Title 1"/>
          <p:cNvSpPr txBox="1"/>
          <p:nvPr>
            <p:ph type="title"/>
          </p:nvPr>
        </p:nvSpPr>
        <p:spPr>
          <a:xfrm>
            <a:off x="162278" y="619216"/>
            <a:ext cx="4513314" cy="1328616"/>
          </a:xfrm>
          <a:prstGeom prst="rect">
            <a:avLst/>
          </a:prstGeom>
        </p:spPr>
        <p:txBody>
          <a:bodyPr anchor="b"/>
          <a:lstStyle>
            <a:lvl1pPr>
              <a:defRPr spc="84" sz="3700"/>
            </a:lvl1pPr>
          </a:lstStyle>
          <a:p>
            <a:pPr/>
            <a:r>
              <a:t>Contents</a:t>
            </a:r>
          </a:p>
        </p:txBody>
      </p:sp>
      <p:sp>
        <p:nvSpPr>
          <p:cNvPr id="381" name="Straight Connector 31"/>
          <p:cNvSpPr/>
          <p:nvPr/>
        </p:nvSpPr>
        <p:spPr>
          <a:xfrm>
            <a:off x="1019884" y="2106368"/>
            <a:ext cx="3566160" cy="1"/>
          </a:xfrm>
          <a:prstGeom prst="line">
            <a:avLst/>
          </a:prstGeom>
          <a:ln w="19050">
            <a:solidFill>
              <a:srgbClr val="FFFFFF"/>
            </a:solidFill>
          </a:ln>
        </p:spPr>
        <p:txBody>
          <a:bodyPr lIns="0" tIns="0" rIns="0" bIns="0"/>
          <a:lstStyle/>
          <a:p>
            <a:pPr/>
          </a:p>
        </p:txBody>
      </p:sp>
      <p:sp>
        <p:nvSpPr>
          <p:cNvPr id="382" name="Content Placeholder 2"/>
          <p:cNvSpPr txBox="1"/>
          <p:nvPr>
            <p:ph type="body" sz="quarter" idx="1"/>
          </p:nvPr>
        </p:nvSpPr>
        <p:spPr>
          <a:xfrm>
            <a:off x="566467" y="2323111"/>
            <a:ext cx="4015010" cy="1893940"/>
          </a:xfrm>
          <a:prstGeom prst="rect">
            <a:avLst/>
          </a:prstGeom>
        </p:spPr>
        <p:txBody>
          <a:bodyPr anchor="t"/>
          <a:lstStyle/>
          <a:p>
            <a:pPr algn="r">
              <a:defRPr sz="1600"/>
            </a:pPr>
            <a:r>
              <a:t>Technologist</a:t>
            </a:r>
          </a:p>
          <a:p>
            <a:pPr algn="r">
              <a:defRPr sz="1600"/>
            </a:pPr>
            <a:r>
              <a:t>Repositories</a:t>
            </a:r>
          </a:p>
          <a:p>
            <a:pPr algn="r">
              <a:defRPr sz="1600"/>
            </a:pPr>
            <a:r>
              <a:t>Visualisations</a:t>
            </a:r>
          </a:p>
          <a:p>
            <a:pPr algn="r">
              <a:defRPr sz="1600"/>
            </a:pPr>
            <a:r>
              <a:t>Further developments</a:t>
            </a:r>
          </a:p>
        </p:txBody>
      </p:sp>
      <p:pic>
        <p:nvPicPr>
          <p:cNvPr id="38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805582" y="591756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0468322" fill="hold"/>
                                        <p:tgtEl>
                                          <p:spTgt spid="3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8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Rectangle 27"/>
          <p:cNvSpPr/>
          <p:nvPr/>
        </p:nvSpPr>
        <p:spPr>
          <a:xfrm>
            <a:off x="-1" y="-1"/>
            <a:ext cx="12188728" cy="6858977"/>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386" name="Rectangle 29"/>
          <p:cNvSpPr/>
          <p:nvPr/>
        </p:nvSpPr>
        <p:spPr>
          <a:xfrm>
            <a:off x="-1" y="0"/>
            <a:ext cx="12188954" cy="6858000"/>
          </a:xfrm>
          <a:prstGeom prst="rect">
            <a:avLst/>
          </a:prstGeom>
          <a:solidFill>
            <a:srgbClr val="0083B9"/>
          </a:solidFill>
          <a:ln w="12700">
            <a:miter lim="400000"/>
          </a:ln>
        </p:spPr>
        <p:txBody>
          <a:bodyPr lIns="0" tIns="0" rIns="0" bIns="0" anchor="ctr"/>
          <a:lstStyle/>
          <a:p>
            <a:pPr algn="ctr">
              <a:defRPr>
                <a:solidFill>
                  <a:srgbClr val="FFFFFF"/>
                </a:solidFill>
              </a:defRPr>
            </a:pPr>
          </a:p>
        </p:txBody>
      </p:sp>
      <p:sp>
        <p:nvSpPr>
          <p:cNvPr id="387" name="Rectangle 33"/>
          <p:cNvSpPr/>
          <p:nvPr/>
        </p:nvSpPr>
        <p:spPr>
          <a:xfrm>
            <a:off x="5297396" y="0"/>
            <a:ext cx="6909990" cy="6858000"/>
          </a:xfrm>
          <a:prstGeom prst="rect">
            <a:avLst/>
          </a:prstGeom>
          <a:blipFill>
            <a:blip r:embed="rId2"/>
          </a:blipFill>
          <a:ln w="12700">
            <a:miter lim="400000"/>
          </a:ln>
        </p:spPr>
        <p:txBody>
          <a:bodyPr lIns="0" tIns="0" rIns="0" bIns="0" anchor="ctr"/>
          <a:lstStyle/>
          <a:p>
            <a:pPr algn="ctr">
              <a:defRPr>
                <a:solidFill>
                  <a:srgbClr val="FFFFFF"/>
                </a:solidFill>
              </a:defRPr>
            </a:pPr>
          </a:p>
        </p:txBody>
      </p:sp>
      <p:sp>
        <p:nvSpPr>
          <p:cNvPr id="388" name="Title 1"/>
          <p:cNvSpPr txBox="1"/>
          <p:nvPr>
            <p:ph type="ctrTitle"/>
          </p:nvPr>
        </p:nvSpPr>
        <p:spPr>
          <a:xfrm>
            <a:off x="494029" y="640079"/>
            <a:ext cx="4159886" cy="1328617"/>
          </a:xfrm>
          <a:prstGeom prst="rect">
            <a:avLst/>
          </a:prstGeom>
        </p:spPr>
        <p:txBody>
          <a:bodyPr anchor="b"/>
          <a:lstStyle>
            <a:lvl1pPr>
              <a:defRPr spc="168" sz="3700">
                <a:solidFill>
                  <a:srgbClr val="FFFFFF"/>
                </a:solidFill>
              </a:defRPr>
            </a:lvl1pPr>
          </a:lstStyle>
          <a:p>
            <a:pPr/>
            <a:r>
              <a:t>TECHNOLOGIST</a:t>
            </a:r>
          </a:p>
        </p:txBody>
      </p:sp>
      <p:sp>
        <p:nvSpPr>
          <p:cNvPr id="389" name="Subtitle 2"/>
          <p:cNvSpPr txBox="1"/>
          <p:nvPr>
            <p:ph type="subTitle" sz="quarter" idx="1"/>
          </p:nvPr>
        </p:nvSpPr>
        <p:spPr>
          <a:xfrm>
            <a:off x="566467" y="2323111"/>
            <a:ext cx="4015010" cy="1893940"/>
          </a:xfrm>
          <a:prstGeom prst="rect">
            <a:avLst/>
          </a:prstGeom>
        </p:spPr>
        <p:txBody>
          <a:bodyPr anchor="t"/>
          <a:lstStyle/>
          <a:p>
            <a:pPr algn="r">
              <a:defRPr sz="1600">
                <a:solidFill>
                  <a:srgbClr val="FFFFFF"/>
                </a:solidFill>
              </a:defRPr>
            </a:pPr>
            <a:r>
              <a:t>Supportive</a:t>
            </a:r>
          </a:p>
          <a:p>
            <a:pPr algn="r">
              <a:defRPr sz="1600">
                <a:solidFill>
                  <a:srgbClr val="FFFFFF"/>
                </a:solidFill>
              </a:defRPr>
            </a:pPr>
            <a:r>
              <a:t>Investigative</a:t>
            </a:r>
          </a:p>
          <a:p>
            <a:pPr algn="r">
              <a:defRPr sz="1600">
                <a:solidFill>
                  <a:srgbClr val="FFFFFF"/>
                </a:solidFill>
              </a:defRPr>
            </a:pPr>
            <a:r>
              <a:t>Constructive</a:t>
            </a:r>
          </a:p>
        </p:txBody>
      </p:sp>
      <p:sp>
        <p:nvSpPr>
          <p:cNvPr id="390" name="Straight Connector 12"/>
          <p:cNvSpPr/>
          <p:nvPr/>
        </p:nvSpPr>
        <p:spPr>
          <a:xfrm>
            <a:off x="1058375" y="2029016"/>
            <a:ext cx="3566160" cy="1"/>
          </a:xfrm>
          <a:prstGeom prst="line">
            <a:avLst/>
          </a:prstGeom>
          <a:ln w="19050">
            <a:solidFill>
              <a:srgbClr val="FFFFFF"/>
            </a:solidFill>
          </a:ln>
        </p:spPr>
        <p:txBody>
          <a:bodyPr lIns="45719" rIns="45719"/>
          <a:lstStyle/>
          <a:p>
            <a:pPr/>
          </a:p>
        </p:txBody>
      </p:sp>
      <p:sp>
        <p:nvSpPr>
          <p:cNvPr id="391"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39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16165" y="5997992"/>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7111656" fill="hold"/>
                                        <p:tgtEl>
                                          <p:spTgt spid="3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9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Rectangle 27"/>
          <p:cNvSpPr/>
          <p:nvPr/>
        </p:nvSpPr>
        <p:spPr>
          <a:xfrm>
            <a:off x="-1" y="-1"/>
            <a:ext cx="12188728" cy="6858977"/>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187" name="Rectangle 29"/>
          <p:cNvSpPr/>
          <p:nvPr/>
        </p:nvSpPr>
        <p:spPr>
          <a:xfrm>
            <a:off x="-1" y="0"/>
            <a:ext cx="12188954" cy="6858000"/>
          </a:xfrm>
          <a:prstGeom prst="rect">
            <a:avLst/>
          </a:prstGeom>
          <a:solidFill>
            <a:srgbClr val="0083B9"/>
          </a:solidFill>
          <a:ln w="12700">
            <a:miter lim="400000"/>
          </a:ln>
        </p:spPr>
        <p:txBody>
          <a:bodyPr lIns="0" tIns="0" rIns="0" bIns="0" anchor="ctr"/>
          <a:lstStyle/>
          <a:p>
            <a:pPr algn="ctr">
              <a:defRPr>
                <a:solidFill>
                  <a:srgbClr val="FFFFFF"/>
                </a:solidFill>
              </a:defRPr>
            </a:pPr>
          </a:p>
        </p:txBody>
      </p:sp>
      <p:sp>
        <p:nvSpPr>
          <p:cNvPr id="188" name="Title 1"/>
          <p:cNvSpPr txBox="1"/>
          <p:nvPr>
            <p:ph type="ctrTitle"/>
          </p:nvPr>
        </p:nvSpPr>
        <p:spPr>
          <a:xfrm>
            <a:off x="494029" y="640079"/>
            <a:ext cx="4159886" cy="3339467"/>
          </a:xfrm>
          <a:prstGeom prst="rect">
            <a:avLst/>
          </a:prstGeom>
        </p:spPr>
        <p:txBody>
          <a:bodyPr anchor="b"/>
          <a:lstStyle/>
          <a:p>
            <a:pPr>
              <a:defRPr sz="4400">
                <a:solidFill>
                  <a:srgbClr val="FFFFFF"/>
                </a:solidFill>
              </a:defRPr>
            </a:pPr>
            <a:r>
              <a:t>BRIEF</a:t>
            </a:r>
            <a:br/>
            <a:r>
              <a:t>FORMULATION</a:t>
            </a:r>
          </a:p>
        </p:txBody>
      </p:sp>
      <p:sp>
        <p:nvSpPr>
          <p:cNvPr id="189" name="Subtitle 2"/>
          <p:cNvSpPr txBox="1"/>
          <p:nvPr>
            <p:ph type="subTitle" sz="quarter" idx="1"/>
          </p:nvPr>
        </p:nvSpPr>
        <p:spPr>
          <a:xfrm>
            <a:off x="638920" y="4315016"/>
            <a:ext cx="4015011" cy="1893940"/>
          </a:xfrm>
          <a:prstGeom prst="rect">
            <a:avLst/>
          </a:prstGeom>
        </p:spPr>
        <p:txBody>
          <a:bodyPr anchor="t"/>
          <a:lstStyle/>
          <a:p>
            <a:pPr algn="r">
              <a:defRPr sz="1600">
                <a:solidFill>
                  <a:srgbClr val="FFFFFF"/>
                </a:solidFill>
              </a:defRPr>
            </a:pPr>
            <a:r>
              <a:t>Group 3: </a:t>
            </a:r>
            <a:r>
              <a:rPr i="1"/>
              <a:t>Yuyu Shu  </a:t>
            </a:r>
          </a:p>
        </p:txBody>
      </p:sp>
      <p:sp>
        <p:nvSpPr>
          <p:cNvPr id="190" name="Straight Connector 31"/>
          <p:cNvSpPr/>
          <p:nvPr/>
        </p:nvSpPr>
        <p:spPr>
          <a:xfrm>
            <a:off x="1039129" y="4156009"/>
            <a:ext cx="3566161" cy="1"/>
          </a:xfrm>
          <a:prstGeom prst="line">
            <a:avLst/>
          </a:prstGeom>
          <a:ln w="19050">
            <a:solidFill>
              <a:srgbClr val="FFFFFF"/>
            </a:solidFill>
          </a:ln>
        </p:spPr>
        <p:txBody>
          <a:bodyPr lIns="0" tIns="0" rIns="0" bIns="0"/>
          <a:lstStyle/>
          <a:p>
            <a:pPr/>
          </a:p>
        </p:txBody>
      </p:sp>
      <p:sp>
        <p:nvSpPr>
          <p:cNvPr id="191" name="Rectangle 33"/>
          <p:cNvSpPr/>
          <p:nvPr/>
        </p:nvSpPr>
        <p:spPr>
          <a:xfrm>
            <a:off x="5297396" y="0"/>
            <a:ext cx="6909990" cy="6858000"/>
          </a:xfrm>
          <a:prstGeom prst="rect">
            <a:avLst/>
          </a:prstGeom>
          <a:blipFill>
            <a:blip r:embed="rId2"/>
          </a:blipFill>
          <a:ln w="12700">
            <a:miter lim="400000"/>
          </a:ln>
        </p:spPr>
        <p:txBody>
          <a:bodyPr lIns="0" tIns="0" rIns="0" bIns="0" anchor="ctr"/>
          <a:lstStyle/>
          <a:p>
            <a:pPr algn="ctr">
              <a:defRPr>
                <a:solidFill>
                  <a:srgbClr val="FFFFFF"/>
                </a:solidFill>
              </a:defRPr>
            </a:pPr>
          </a:p>
        </p:txBody>
      </p:sp>
      <p:pic>
        <p:nvPicPr>
          <p:cNvPr id="192" name="brief" descr="brief"/>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67004" y="6209029"/>
            <a:ext cx="571501" cy="571501"/>
          </a:xfrm>
          <a:prstGeom prst="rect">
            <a:avLst/>
          </a:prstGeom>
          <a:ln w="12700">
            <a:miter lim="400000"/>
          </a:ln>
        </p:spPr>
      </p:pic>
      <p:sp>
        <p:nvSpPr>
          <p:cNvPr id="193" name="Slide Number"/>
          <p:cNvSpPr txBox="1"/>
          <p:nvPr>
            <p:ph type="sldNum" sz="quarter" idx="4294967295"/>
          </p:nvPr>
        </p:nvSpPr>
        <p:spPr>
          <a:xfrm>
            <a:off x="10837333" y="6460544"/>
            <a:ext cx="20925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6274166" fill="hold"/>
                                        <p:tgtEl>
                                          <p:spTgt spid="1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36000">
                <p:cTn id="7" fill="hold" display="0">
                  <p:stCondLst>
                    <p:cond delay="indefinite"/>
                  </p:stCondLst>
                </p:cTn>
                <p:tgtEl>
                  <p:spTgt spid="19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 name="Image" descr="Image"/>
          <p:cNvPicPr>
            <a:picLocks noChangeAspect="1"/>
          </p:cNvPicPr>
          <p:nvPr/>
        </p:nvPicPr>
        <p:blipFill>
          <a:blip r:embed="rId2">
            <a:alphaModFix amt="86398"/>
            <a:extLst/>
          </a:blip>
          <a:stretch>
            <a:fillRect/>
          </a:stretch>
        </p:blipFill>
        <p:spPr>
          <a:xfrm>
            <a:off x="5531787" y="2059312"/>
            <a:ext cx="6285403" cy="3899372"/>
          </a:xfrm>
          <a:prstGeom prst="rect">
            <a:avLst/>
          </a:prstGeom>
          <a:ln w="12700">
            <a:miter lim="400000"/>
          </a:ln>
          <a:effectLst>
            <a:outerShdw sx="100000" sy="100000" kx="0" ky="0" algn="b" rotWithShape="0" blurRad="355600" dist="0" dir="0">
              <a:srgbClr val="000000">
                <a:alpha val="75000"/>
              </a:srgbClr>
            </a:outerShdw>
          </a:effectLst>
        </p:spPr>
      </p:pic>
      <p:sp>
        <p:nvSpPr>
          <p:cNvPr id="395" name="Repositories"/>
          <p:cNvSpPr txBox="1"/>
          <p:nvPr>
            <p:ph type="title"/>
          </p:nvPr>
        </p:nvSpPr>
        <p:spPr>
          <a:xfrm>
            <a:off x="1024128" y="697302"/>
            <a:ext cx="9720072" cy="1499617"/>
          </a:xfrm>
          <a:prstGeom prst="rect">
            <a:avLst/>
          </a:prstGeom>
        </p:spPr>
        <p:txBody>
          <a:bodyPr/>
          <a:lstStyle/>
          <a:p>
            <a:pPr/>
            <a:r>
              <a:t>Repositories</a:t>
            </a:r>
          </a:p>
        </p:txBody>
      </p:sp>
      <p:sp>
        <p:nvSpPr>
          <p:cNvPr id="396" name="https://github.com/data-visualisation-group-three/raw-data…"/>
          <p:cNvSpPr txBox="1"/>
          <p:nvPr>
            <p:ph type="body" sz="half" idx="1"/>
          </p:nvPr>
        </p:nvSpPr>
        <p:spPr>
          <a:xfrm>
            <a:off x="1014504" y="2083922"/>
            <a:ext cx="4310672" cy="4023361"/>
          </a:xfrm>
          <a:prstGeom prst="rect">
            <a:avLst/>
          </a:prstGeom>
        </p:spPr>
        <p:txBody>
          <a:bodyPr/>
          <a:lstStyle/>
          <a:p>
            <a:pPr>
              <a:defRPr>
                <a:solidFill>
                  <a:schemeClr val="accent2">
                    <a:lumOff val="-9254"/>
                  </a:schemeClr>
                </a:solidFill>
              </a:defRPr>
            </a:pPr>
            <a:r>
              <a:rPr>
                <a:uFill>
                  <a:solidFill>
                    <a:srgbClr val="6B9F25"/>
                  </a:solidFill>
                </a:uFill>
                <a:hlinkClick r:id="rId3" invalidUrl="" action="" tgtFrame="" tooltip="" history="1" highlightClick="0" endSnd="0"/>
              </a:rPr>
              <a:t>https://github.com/data-visualisation-group-three/raw-data</a:t>
            </a:r>
          </a:p>
          <a:p>
            <a:pPr>
              <a:defRPr>
                <a:solidFill>
                  <a:schemeClr val="accent2">
                    <a:lumOff val="-9254"/>
                  </a:schemeClr>
                </a:solidFill>
              </a:defRPr>
            </a:pPr>
          </a:p>
          <a:p>
            <a:pPr>
              <a:defRPr>
                <a:solidFill>
                  <a:schemeClr val="accent2">
                    <a:lumOff val="-9254"/>
                  </a:schemeClr>
                </a:solidFill>
              </a:defRPr>
            </a:pPr>
            <a:r>
              <a:rPr>
                <a:uFill>
                  <a:solidFill>
                    <a:srgbClr val="6B9F25"/>
                  </a:solidFill>
                </a:uFill>
                <a:hlinkClick r:id="rId4" invalidUrl="" action="" tgtFrame="" tooltip="" history="1" highlightClick="0" endSnd="0"/>
              </a:rPr>
              <a:t>https://github.com/data-visualisation-group-three/cleaned-data</a:t>
            </a:r>
          </a:p>
          <a:p>
            <a:pPr>
              <a:defRPr>
                <a:solidFill>
                  <a:schemeClr val="accent2">
                    <a:lumOff val="-9254"/>
                  </a:schemeClr>
                </a:solidFill>
              </a:defRPr>
            </a:pPr>
          </a:p>
          <a:p>
            <a:pPr>
              <a:defRPr>
                <a:solidFill>
                  <a:schemeClr val="accent2">
                    <a:lumOff val="-9254"/>
                  </a:schemeClr>
                </a:solidFill>
              </a:defRPr>
            </a:pPr>
            <a:r>
              <a:rPr>
                <a:uFill>
                  <a:solidFill>
                    <a:srgbClr val="6B9F25"/>
                  </a:solidFill>
                </a:uFill>
                <a:hlinkClick r:id="rId5" invalidUrl="" action="" tgtFrame="" tooltip="" history="1" highlightClick="0" endSnd="0"/>
              </a:rPr>
              <a:t>https://github.com/data-visualisation-group-three/visualisations</a:t>
            </a:r>
          </a:p>
        </p:txBody>
      </p:sp>
      <p:sp>
        <p:nvSpPr>
          <p:cNvPr id="397"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398" name="Audio Recording.m4a" descr="Audio Recording.m4a"/>
          <p:cNvPicPr>
            <a:picLocks noChangeAspect="0"/>
          </p:cNvPicPr>
          <p:nvPr>
            <a:audioFile r:link="rId6"/>
            <p:extLst>
              <p:ext uri="{DAA4B4D4-6D71-4841-9C94-3DE7FCFB9230}">
                <p14:media xmlns:p14="http://schemas.microsoft.com/office/powerpoint/2010/main" r:embed="rId7"/>
              </p:ext>
            </p:extLst>
          </p:nvPr>
        </p:nvPicPr>
        <p:blipFill>
          <a:blip r:embed="rId8">
            <a:extLst/>
          </a:blip>
          <a:stretch>
            <a:fillRect/>
          </a:stretch>
        </p:blipFill>
        <p:spPr>
          <a:xfrm>
            <a:off x="1181235" y="57604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2294990" fill="hold"/>
                                        <p:tgtEl>
                                          <p:spTgt spid="39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398"/>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Rectangle 27"/>
          <p:cNvSpPr/>
          <p:nvPr/>
        </p:nvSpPr>
        <p:spPr>
          <a:xfrm>
            <a:off x="-1" y="-1"/>
            <a:ext cx="12188728" cy="6858977"/>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401" name="Rectangle 29"/>
          <p:cNvSpPr/>
          <p:nvPr/>
        </p:nvSpPr>
        <p:spPr>
          <a:xfrm>
            <a:off x="-1" y="0"/>
            <a:ext cx="12188954" cy="6858000"/>
          </a:xfrm>
          <a:prstGeom prst="rect">
            <a:avLst/>
          </a:prstGeom>
          <a:solidFill>
            <a:srgbClr val="0083B9"/>
          </a:solidFill>
          <a:ln w="12700">
            <a:miter lim="400000"/>
          </a:ln>
        </p:spPr>
        <p:txBody>
          <a:bodyPr lIns="0" tIns="0" rIns="0" bIns="0" anchor="ctr"/>
          <a:lstStyle/>
          <a:p>
            <a:pPr algn="ctr">
              <a:defRPr>
                <a:solidFill>
                  <a:srgbClr val="FFFFFF"/>
                </a:solidFill>
              </a:defRPr>
            </a:pPr>
          </a:p>
        </p:txBody>
      </p:sp>
      <p:sp>
        <p:nvSpPr>
          <p:cNvPr id="402" name="Rectangle 33"/>
          <p:cNvSpPr/>
          <p:nvPr/>
        </p:nvSpPr>
        <p:spPr>
          <a:xfrm>
            <a:off x="5297396" y="0"/>
            <a:ext cx="6909990" cy="6858000"/>
          </a:xfrm>
          <a:prstGeom prst="rect">
            <a:avLst/>
          </a:prstGeom>
          <a:blipFill>
            <a:blip r:embed="rId2"/>
          </a:blipFill>
          <a:ln w="12700">
            <a:miter lim="400000"/>
          </a:ln>
        </p:spPr>
        <p:txBody>
          <a:bodyPr lIns="0" tIns="0" rIns="0" bIns="0" anchor="ctr"/>
          <a:lstStyle/>
          <a:p>
            <a:pPr algn="ctr">
              <a:defRPr>
                <a:solidFill>
                  <a:srgbClr val="FFFFFF"/>
                </a:solidFill>
              </a:defRPr>
            </a:pPr>
          </a:p>
        </p:txBody>
      </p:sp>
      <p:sp>
        <p:nvSpPr>
          <p:cNvPr id="403" name="Title 1"/>
          <p:cNvSpPr txBox="1"/>
          <p:nvPr>
            <p:ph type="ctrTitle"/>
          </p:nvPr>
        </p:nvSpPr>
        <p:spPr>
          <a:xfrm>
            <a:off x="494029" y="640079"/>
            <a:ext cx="4159886" cy="1328617"/>
          </a:xfrm>
          <a:prstGeom prst="rect">
            <a:avLst/>
          </a:prstGeom>
        </p:spPr>
        <p:txBody>
          <a:bodyPr anchor="b"/>
          <a:lstStyle>
            <a:lvl1pPr>
              <a:defRPr spc="168" sz="3700">
                <a:solidFill>
                  <a:srgbClr val="FFFFFF"/>
                </a:solidFill>
              </a:defRPr>
            </a:lvl1pPr>
          </a:lstStyle>
          <a:p>
            <a:pPr/>
            <a:r>
              <a:t>VISUALISATIONS</a:t>
            </a:r>
          </a:p>
        </p:txBody>
      </p:sp>
      <p:sp>
        <p:nvSpPr>
          <p:cNvPr id="404" name="Straight Connector 12"/>
          <p:cNvSpPr/>
          <p:nvPr/>
        </p:nvSpPr>
        <p:spPr>
          <a:xfrm>
            <a:off x="1058375" y="2029016"/>
            <a:ext cx="3566160" cy="1"/>
          </a:xfrm>
          <a:prstGeom prst="line">
            <a:avLst/>
          </a:prstGeom>
          <a:ln w="19050">
            <a:solidFill>
              <a:srgbClr val="FFFFFF"/>
            </a:solidFill>
          </a:ln>
        </p:spPr>
        <p:txBody>
          <a:bodyPr lIns="45719" rIns="45719"/>
          <a:lstStyle/>
          <a:p>
            <a:pPr/>
          </a:p>
        </p:txBody>
      </p:sp>
      <p:sp>
        <p:nvSpPr>
          <p:cNvPr id="405" name="Subtitle 2"/>
          <p:cNvSpPr txBox="1"/>
          <p:nvPr>
            <p:ph type="subTitle" sz="quarter" idx="1"/>
          </p:nvPr>
        </p:nvSpPr>
        <p:spPr>
          <a:xfrm>
            <a:off x="566467" y="2323111"/>
            <a:ext cx="4015010" cy="1893940"/>
          </a:xfrm>
          <a:prstGeom prst="rect">
            <a:avLst/>
          </a:prstGeom>
        </p:spPr>
        <p:txBody>
          <a:bodyPr anchor="t"/>
          <a:lstStyle>
            <a:lvl1pPr algn="r">
              <a:defRPr sz="1600">
                <a:solidFill>
                  <a:srgbClr val="FFFFFF"/>
                </a:solidFill>
              </a:defRPr>
            </a:lvl1pPr>
          </a:lstStyle>
          <a:p>
            <a:pPr/>
            <a:r>
              <a:t>Questions 1 to 8</a:t>
            </a:r>
          </a:p>
        </p:txBody>
      </p:sp>
      <p:sp>
        <p:nvSpPr>
          <p:cNvPr id="406"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40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17227" y="59577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8864988" fill="hold"/>
                                        <p:tgtEl>
                                          <p:spTgt spid="40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0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Question 1"/>
          <p:cNvSpPr txBox="1"/>
          <p:nvPr>
            <p:ph type="title"/>
          </p:nvPr>
        </p:nvSpPr>
        <p:spPr>
          <a:prstGeom prst="rect">
            <a:avLst/>
          </a:prstGeom>
        </p:spPr>
        <p:txBody>
          <a:bodyPr/>
          <a:lstStyle/>
          <a:p>
            <a:pPr/>
            <a:r>
              <a:t>Question 1</a:t>
            </a:r>
          </a:p>
        </p:txBody>
      </p:sp>
      <p:sp>
        <p:nvSpPr>
          <p:cNvPr id="410" name="How do the USA and Switzerland compare regarding the average number of homicides per 100,000 persons from 1970-2017?"/>
          <p:cNvSpPr txBox="1"/>
          <p:nvPr>
            <p:ph type="body" sz="quarter" idx="1"/>
          </p:nvPr>
        </p:nvSpPr>
        <p:spPr>
          <a:xfrm>
            <a:off x="1014504" y="2988528"/>
            <a:ext cx="3666798" cy="1344595"/>
          </a:xfrm>
          <a:prstGeom prst="rect">
            <a:avLst/>
          </a:prstGeom>
          <a:solidFill>
            <a:srgbClr val="FFFFFF"/>
          </a:solidFill>
        </p:spPr>
        <p:txBody>
          <a:bodyPr/>
          <a:lstStyle>
            <a:lvl1pPr marL="0" indent="0" defTabSz="457200">
              <a:lnSpc>
                <a:spcPct val="100000"/>
              </a:lnSpc>
              <a:spcBef>
                <a:spcPts val="0"/>
              </a:spcBef>
              <a:buClrTx/>
              <a:buSzTx/>
              <a:buFontTx/>
              <a:buNone/>
              <a:defRPr sz="1800">
                <a:solidFill>
                  <a:srgbClr val="535353"/>
                </a:solidFill>
              </a:defRPr>
            </a:lvl1pPr>
          </a:lstStyle>
          <a:p>
            <a:pPr/>
            <a:r>
              <a:t>How do the USA and Switzerland compare regarding the average number of homicides per 100,000 persons from 1970-2017? </a:t>
            </a:r>
          </a:p>
        </p:txBody>
      </p:sp>
      <p:pic>
        <p:nvPicPr>
          <p:cNvPr id="411" name="Image" descr="Image"/>
          <p:cNvPicPr>
            <a:picLocks noChangeAspect="1"/>
          </p:cNvPicPr>
          <p:nvPr/>
        </p:nvPicPr>
        <p:blipFill>
          <a:blip r:embed="rId2">
            <a:extLst/>
          </a:blip>
          <a:stretch>
            <a:fillRect/>
          </a:stretch>
        </p:blipFill>
        <p:spPr>
          <a:xfrm>
            <a:off x="5578288" y="1369424"/>
            <a:ext cx="6099004" cy="4582803"/>
          </a:xfrm>
          <a:prstGeom prst="rect">
            <a:avLst/>
          </a:prstGeom>
          <a:ln w="19050">
            <a:solidFill>
              <a:srgbClr val="FFFFFF"/>
            </a:solidFill>
          </a:ln>
          <a:effectLst>
            <a:outerShdw sx="100000" sy="100000" kx="0" ky="0" algn="b" rotWithShape="0" blurRad="355600" dist="0" dir="0">
              <a:srgbClr val="000000">
                <a:alpha val="75000"/>
              </a:srgbClr>
            </a:outerShdw>
          </a:effectLst>
        </p:spPr>
      </p:pic>
      <p:sp>
        <p:nvSpPr>
          <p:cNvPr id="412"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41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80705" y="586093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9028320" fill="hold"/>
                                        <p:tgtEl>
                                          <p:spTgt spid="41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1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Question 2"/>
          <p:cNvSpPr txBox="1"/>
          <p:nvPr>
            <p:ph type="title"/>
          </p:nvPr>
        </p:nvSpPr>
        <p:spPr>
          <a:prstGeom prst="rect">
            <a:avLst/>
          </a:prstGeom>
        </p:spPr>
        <p:txBody>
          <a:bodyPr/>
          <a:lstStyle/>
          <a:p>
            <a:pPr/>
            <a:r>
              <a:t>Question 2</a:t>
            </a:r>
          </a:p>
        </p:txBody>
      </p:sp>
      <p:sp>
        <p:nvSpPr>
          <p:cNvPr id="416" name="How do the USA and Switzerland compare regarding the average number of gun-related deaths per 100,000 persons from 1970-2017?"/>
          <p:cNvSpPr txBox="1"/>
          <p:nvPr>
            <p:ph type="body" sz="quarter" idx="1"/>
          </p:nvPr>
        </p:nvSpPr>
        <p:spPr>
          <a:xfrm>
            <a:off x="1093235" y="2901403"/>
            <a:ext cx="3479493" cy="1202660"/>
          </a:xfrm>
          <a:prstGeom prst="rect">
            <a:avLst/>
          </a:prstGeom>
        </p:spPr>
        <p:txBody>
          <a:bodyPr/>
          <a:lstStyle>
            <a:lvl1pPr marL="0" indent="0" defTabSz="457200">
              <a:lnSpc>
                <a:spcPct val="100000"/>
              </a:lnSpc>
              <a:spcBef>
                <a:spcPts val="0"/>
              </a:spcBef>
              <a:buClrTx/>
              <a:buSzTx/>
              <a:buFontTx/>
              <a:buNone/>
              <a:defRPr sz="1600">
                <a:solidFill>
                  <a:srgbClr val="24292E"/>
                </a:solidFill>
                <a:latin typeface="Helvetica Neue"/>
                <a:ea typeface="Helvetica Neue"/>
                <a:cs typeface="Helvetica Neue"/>
                <a:sym typeface="Helvetica Neue"/>
              </a:defRPr>
            </a:lvl1pPr>
          </a:lstStyle>
          <a:p>
            <a:pPr/>
            <a:r>
              <a:t>How do the USA and Switzerland compare regarding the average number of gun-related deaths per 100,000 persons from 1970-2017? </a:t>
            </a:r>
          </a:p>
        </p:txBody>
      </p:sp>
      <p:pic>
        <p:nvPicPr>
          <p:cNvPr id="417" name="Image" descr="Image"/>
          <p:cNvPicPr>
            <a:picLocks noChangeAspect="1"/>
          </p:cNvPicPr>
          <p:nvPr/>
        </p:nvPicPr>
        <p:blipFill>
          <a:blip r:embed="rId2">
            <a:extLst/>
          </a:blip>
          <a:stretch>
            <a:fillRect/>
          </a:stretch>
        </p:blipFill>
        <p:spPr>
          <a:xfrm>
            <a:off x="5616158" y="1290221"/>
            <a:ext cx="5900788" cy="4955740"/>
          </a:xfrm>
          <a:prstGeom prst="rect">
            <a:avLst/>
          </a:prstGeom>
          <a:ln w="12700">
            <a:miter lim="400000"/>
          </a:ln>
          <a:effectLst>
            <a:outerShdw sx="100000" sy="100000" kx="0" ky="0" algn="b" rotWithShape="0" blurRad="355600" dist="0" dir="0">
              <a:srgbClr val="000000">
                <a:alpha val="75000"/>
              </a:srgbClr>
            </a:outerShdw>
          </a:effectLst>
        </p:spPr>
      </p:pic>
      <p:sp>
        <p:nvSpPr>
          <p:cNvPr id="418"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41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010333" y="555934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16319999" fill="hold"/>
                                        <p:tgtEl>
                                          <p:spTgt spid="41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19"/>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Question 3"/>
          <p:cNvSpPr txBox="1"/>
          <p:nvPr>
            <p:ph type="title"/>
          </p:nvPr>
        </p:nvSpPr>
        <p:spPr>
          <a:prstGeom prst="rect">
            <a:avLst/>
          </a:prstGeom>
        </p:spPr>
        <p:txBody>
          <a:bodyPr/>
          <a:lstStyle/>
          <a:p>
            <a:pPr/>
            <a:r>
              <a:t>Question 3</a:t>
            </a:r>
          </a:p>
        </p:txBody>
      </p:sp>
      <p:sp>
        <p:nvSpPr>
          <p:cNvPr id="422" name="How do the USA and Switzerland compare regarding the maximum number of gun-related deaths per 100,000 persons from 1970-2017?"/>
          <p:cNvSpPr txBox="1"/>
          <p:nvPr>
            <p:ph type="body" sz="quarter" idx="1"/>
          </p:nvPr>
        </p:nvSpPr>
        <p:spPr>
          <a:xfrm>
            <a:off x="1033749" y="1872222"/>
            <a:ext cx="4754881" cy="1007725"/>
          </a:xfrm>
          <a:prstGeom prst="rect">
            <a:avLst/>
          </a:prstGeom>
        </p:spPr>
        <p:txBody>
          <a:bodyPr/>
          <a:lstStyle>
            <a:lvl1pPr marL="0" indent="0" defTabSz="457200">
              <a:lnSpc>
                <a:spcPct val="100000"/>
              </a:lnSpc>
              <a:spcBef>
                <a:spcPts val="0"/>
              </a:spcBef>
              <a:buClrTx/>
              <a:buSzTx/>
              <a:buFontTx/>
              <a:buNone/>
              <a:defRPr sz="1600">
                <a:solidFill>
                  <a:srgbClr val="24292E"/>
                </a:solidFill>
                <a:latin typeface="Helvetica Neue"/>
                <a:ea typeface="Helvetica Neue"/>
                <a:cs typeface="Helvetica Neue"/>
                <a:sym typeface="Helvetica Neue"/>
              </a:defRPr>
            </a:lvl1pPr>
          </a:lstStyle>
          <a:p>
            <a:pPr/>
            <a:r>
              <a:t>How do the USA and Switzerland compare regarding the maximum number of gun-related deaths per 100,000 persons from 1970-2017?</a:t>
            </a:r>
          </a:p>
        </p:txBody>
      </p:sp>
      <p:pic>
        <p:nvPicPr>
          <p:cNvPr id="423" name="Image" descr="Image"/>
          <p:cNvPicPr>
            <a:picLocks noChangeAspect="1"/>
          </p:cNvPicPr>
          <p:nvPr/>
        </p:nvPicPr>
        <p:blipFill>
          <a:blip r:embed="rId2">
            <a:extLst/>
          </a:blip>
          <a:stretch>
            <a:fillRect/>
          </a:stretch>
        </p:blipFill>
        <p:spPr>
          <a:xfrm>
            <a:off x="6238386" y="1268290"/>
            <a:ext cx="4724401" cy="4610101"/>
          </a:xfrm>
          <a:prstGeom prst="rect">
            <a:avLst/>
          </a:prstGeom>
          <a:ln w="12700">
            <a:miter lim="400000"/>
          </a:ln>
          <a:effectLst>
            <a:outerShdw sx="100000" sy="100000" kx="0" ky="0" algn="b" rotWithShape="0" blurRad="355600" dist="0" dir="0">
              <a:srgbClr val="000000">
                <a:alpha val="75000"/>
              </a:srgbClr>
            </a:outerShdw>
          </a:effectLst>
        </p:spPr>
      </p:pic>
      <p:sp>
        <p:nvSpPr>
          <p:cNvPr id="424"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42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60068" y="5649825"/>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7151657" fill="hold"/>
                                        <p:tgtEl>
                                          <p:spTgt spid="4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2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Question 4"/>
          <p:cNvSpPr txBox="1"/>
          <p:nvPr>
            <p:ph type="title"/>
          </p:nvPr>
        </p:nvSpPr>
        <p:spPr>
          <a:prstGeom prst="rect">
            <a:avLst/>
          </a:prstGeom>
        </p:spPr>
        <p:txBody>
          <a:bodyPr/>
          <a:lstStyle/>
          <a:p>
            <a:pPr/>
            <a:r>
              <a:t>Question 4</a:t>
            </a:r>
          </a:p>
        </p:txBody>
      </p:sp>
      <p:sp>
        <p:nvSpPr>
          <p:cNvPr id="428" name="How do the USA and Switzerland compare regarding the minimum number of gun-related deaths per 100,000 persons from 1970-2017?"/>
          <p:cNvSpPr txBox="1"/>
          <p:nvPr>
            <p:ph type="body" sz="quarter" idx="1"/>
          </p:nvPr>
        </p:nvSpPr>
        <p:spPr>
          <a:xfrm>
            <a:off x="966390" y="3113554"/>
            <a:ext cx="4754881" cy="1614521"/>
          </a:xfrm>
          <a:prstGeom prst="rect">
            <a:avLst/>
          </a:prstGeom>
        </p:spPr>
        <p:txBody>
          <a:bodyPr/>
          <a:lstStyle>
            <a:lvl1pPr marL="0" indent="0" defTabSz="457200">
              <a:lnSpc>
                <a:spcPct val="100000"/>
              </a:lnSpc>
              <a:spcBef>
                <a:spcPts val="0"/>
              </a:spcBef>
              <a:buClrTx/>
              <a:buSzTx/>
              <a:buFontTx/>
              <a:buNone/>
              <a:defRPr sz="1600">
                <a:solidFill>
                  <a:srgbClr val="24292E"/>
                </a:solidFill>
                <a:latin typeface="Helvetica Neue"/>
                <a:ea typeface="Helvetica Neue"/>
                <a:cs typeface="Helvetica Neue"/>
                <a:sym typeface="Helvetica Neue"/>
              </a:defRPr>
            </a:lvl1pPr>
          </a:lstStyle>
          <a:p>
            <a:pPr/>
            <a:r>
              <a:t>How do the USA and Switzerland compare regarding the minimum number of gun-related deaths per 100,000 persons from 1970-2017?</a:t>
            </a:r>
          </a:p>
        </p:txBody>
      </p:sp>
      <p:pic>
        <p:nvPicPr>
          <p:cNvPr id="429" name="Image" descr="Image"/>
          <p:cNvPicPr>
            <a:picLocks noChangeAspect="1"/>
          </p:cNvPicPr>
          <p:nvPr/>
        </p:nvPicPr>
        <p:blipFill>
          <a:blip r:embed="rId2">
            <a:extLst/>
          </a:blip>
          <a:stretch>
            <a:fillRect/>
          </a:stretch>
        </p:blipFill>
        <p:spPr>
          <a:xfrm>
            <a:off x="6104254" y="1130300"/>
            <a:ext cx="4838701" cy="4597400"/>
          </a:xfrm>
          <a:prstGeom prst="rect">
            <a:avLst/>
          </a:prstGeom>
          <a:ln w="12700">
            <a:miter lim="400000"/>
          </a:ln>
          <a:effectLst>
            <a:outerShdw sx="100000" sy="100000" kx="0" ky="0" algn="b" rotWithShape="0" blurRad="355600" dist="0" dir="0">
              <a:srgbClr val="000000">
                <a:alpha val="75000"/>
              </a:srgbClr>
            </a:outerShdw>
          </a:effectLst>
        </p:spPr>
      </p:pic>
      <p:sp>
        <p:nvSpPr>
          <p:cNvPr id="430"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43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955041" y="5438711"/>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94180000" fill="hold"/>
                                        <p:tgtEl>
                                          <p:spTgt spid="43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31"/>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Question 5"/>
          <p:cNvSpPr txBox="1"/>
          <p:nvPr>
            <p:ph type="title"/>
          </p:nvPr>
        </p:nvSpPr>
        <p:spPr>
          <a:xfrm>
            <a:off x="922527" y="533715"/>
            <a:ext cx="9720073" cy="1499617"/>
          </a:xfrm>
          <a:prstGeom prst="rect">
            <a:avLst/>
          </a:prstGeom>
        </p:spPr>
        <p:txBody>
          <a:bodyPr/>
          <a:lstStyle/>
          <a:p>
            <a:pPr/>
            <a:r>
              <a:t>Question 5</a:t>
            </a:r>
          </a:p>
        </p:txBody>
      </p:sp>
      <p:sp>
        <p:nvSpPr>
          <p:cNvPr id="434" name="What is the relation between the percentage of firearms and the number of homicides per 100,000 persons, for the USA and Switzerland?"/>
          <p:cNvSpPr txBox="1"/>
          <p:nvPr>
            <p:ph type="body" sz="quarter" idx="1"/>
          </p:nvPr>
        </p:nvSpPr>
        <p:spPr>
          <a:xfrm>
            <a:off x="895651" y="5911460"/>
            <a:ext cx="9562126" cy="571065"/>
          </a:xfrm>
          <a:prstGeom prst="rect">
            <a:avLst/>
          </a:prstGeom>
        </p:spPr>
        <p:txBody>
          <a:bodyPr/>
          <a:lstStyle>
            <a:lvl1pPr marL="0" indent="0" defTabSz="457200">
              <a:lnSpc>
                <a:spcPct val="100000"/>
              </a:lnSpc>
              <a:spcBef>
                <a:spcPts val="0"/>
              </a:spcBef>
              <a:buClrTx/>
              <a:buSzTx/>
              <a:buFontTx/>
              <a:buNone/>
              <a:defRPr sz="1600">
                <a:solidFill>
                  <a:srgbClr val="24292E"/>
                </a:solidFill>
                <a:latin typeface="Helvetica Neue"/>
                <a:ea typeface="Helvetica Neue"/>
                <a:cs typeface="Helvetica Neue"/>
                <a:sym typeface="Helvetica Neue"/>
              </a:defRPr>
            </a:lvl1pPr>
          </a:lstStyle>
          <a:p>
            <a:pPr/>
            <a:r>
              <a:t>What is the relation between the percentage of firearms and the number of homicides per 100,000 persons, for the USA and Switzerland?</a:t>
            </a:r>
          </a:p>
        </p:txBody>
      </p:sp>
      <p:pic>
        <p:nvPicPr>
          <p:cNvPr id="435" name="Image" descr="Image"/>
          <p:cNvPicPr>
            <a:picLocks noChangeAspect="1"/>
          </p:cNvPicPr>
          <p:nvPr/>
        </p:nvPicPr>
        <p:blipFill>
          <a:blip r:embed="rId2">
            <a:extLst/>
          </a:blip>
          <a:stretch>
            <a:fillRect/>
          </a:stretch>
        </p:blipFill>
        <p:spPr>
          <a:xfrm>
            <a:off x="895651" y="1816284"/>
            <a:ext cx="9562126" cy="3852702"/>
          </a:xfrm>
          <a:prstGeom prst="rect">
            <a:avLst/>
          </a:prstGeom>
          <a:ln w="19050">
            <a:solidFill>
              <a:srgbClr val="FFFFFF"/>
            </a:solidFill>
          </a:ln>
          <a:effectLst>
            <a:outerShdw sx="100000" sy="100000" kx="0" ky="0" algn="b" rotWithShape="0" blurRad="355600" dist="0" dir="0">
              <a:srgbClr val="000000">
                <a:alpha val="75000"/>
              </a:srgbClr>
            </a:outerShdw>
          </a:effectLst>
        </p:spPr>
      </p:pic>
      <p:sp>
        <p:nvSpPr>
          <p:cNvPr id="436"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43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40742" y="586093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19314987" fill="hold"/>
                                        <p:tgtEl>
                                          <p:spTgt spid="43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3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Question 6"/>
          <p:cNvSpPr txBox="1"/>
          <p:nvPr>
            <p:ph type="title"/>
          </p:nvPr>
        </p:nvSpPr>
        <p:spPr>
          <a:prstGeom prst="rect">
            <a:avLst/>
          </a:prstGeom>
        </p:spPr>
        <p:txBody>
          <a:bodyPr/>
          <a:lstStyle/>
          <a:p>
            <a:pPr/>
            <a:r>
              <a:t>Question 6</a:t>
            </a:r>
          </a:p>
        </p:txBody>
      </p:sp>
      <p:sp>
        <p:nvSpPr>
          <p:cNvPr id="440" name="How do the USA and Switzerland compare regarding the average number of gun deaths per 100 persons and the average homicides per 100,000 persons?"/>
          <p:cNvSpPr txBox="1"/>
          <p:nvPr>
            <p:ph type="body" sz="quarter" idx="1"/>
          </p:nvPr>
        </p:nvSpPr>
        <p:spPr>
          <a:xfrm>
            <a:off x="1062243" y="5922052"/>
            <a:ext cx="10514227" cy="605342"/>
          </a:xfrm>
          <a:prstGeom prst="rect">
            <a:avLst/>
          </a:prstGeom>
        </p:spPr>
        <p:txBody>
          <a:bodyPr/>
          <a:lstStyle>
            <a:lvl1pPr marL="0" indent="0" defTabSz="457200">
              <a:lnSpc>
                <a:spcPct val="100000"/>
              </a:lnSpc>
              <a:spcBef>
                <a:spcPts val="0"/>
              </a:spcBef>
              <a:buClrTx/>
              <a:buSzTx/>
              <a:buFontTx/>
              <a:buNone/>
              <a:defRPr sz="1600">
                <a:solidFill>
                  <a:srgbClr val="24292E"/>
                </a:solidFill>
                <a:latin typeface="Helvetica Neue"/>
                <a:ea typeface="Helvetica Neue"/>
                <a:cs typeface="Helvetica Neue"/>
                <a:sym typeface="Helvetica Neue"/>
              </a:defRPr>
            </a:lvl1pPr>
          </a:lstStyle>
          <a:p>
            <a:pPr/>
            <a:r>
              <a:t>How do the USA and Switzerland compare regarding the average number of gun deaths per 100 persons and the average homicides per 100,000 persons? </a:t>
            </a:r>
          </a:p>
        </p:txBody>
      </p:sp>
      <p:pic>
        <p:nvPicPr>
          <p:cNvPr id="441" name="Image" descr="Image"/>
          <p:cNvPicPr>
            <a:picLocks noChangeAspect="1"/>
          </p:cNvPicPr>
          <p:nvPr/>
        </p:nvPicPr>
        <p:blipFill>
          <a:blip r:embed="rId2">
            <a:extLst/>
          </a:blip>
          <a:stretch>
            <a:fillRect/>
          </a:stretch>
        </p:blipFill>
        <p:spPr>
          <a:xfrm>
            <a:off x="1043322" y="1791523"/>
            <a:ext cx="10552069" cy="3945942"/>
          </a:xfrm>
          <a:prstGeom prst="rect">
            <a:avLst/>
          </a:prstGeom>
          <a:ln w="12700">
            <a:miter lim="400000"/>
          </a:ln>
          <a:effectLst>
            <a:outerShdw sx="100000" sy="100000" kx="0" ky="0" algn="b" rotWithShape="0" blurRad="355600" dist="0" dir="0">
              <a:srgbClr val="000000">
                <a:alpha val="75000"/>
              </a:srgbClr>
            </a:outerShdw>
          </a:effectLst>
        </p:spPr>
      </p:pic>
      <p:sp>
        <p:nvSpPr>
          <p:cNvPr id="442"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44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31220" y="586093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32839996" fill="hold"/>
                                        <p:tgtEl>
                                          <p:spTgt spid="44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4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Question 7"/>
          <p:cNvSpPr txBox="1"/>
          <p:nvPr>
            <p:ph type="title"/>
          </p:nvPr>
        </p:nvSpPr>
        <p:spPr>
          <a:prstGeom prst="rect">
            <a:avLst/>
          </a:prstGeom>
        </p:spPr>
        <p:txBody>
          <a:bodyPr/>
          <a:lstStyle/>
          <a:p>
            <a:pPr/>
            <a:r>
              <a:t>Question 7</a:t>
            </a:r>
          </a:p>
        </p:txBody>
      </p:sp>
      <p:sp>
        <p:nvSpPr>
          <p:cNvPr id="446" name="How does the USA compare to other countries regarding the average number of firearms per 100 persons from 1970-2017?"/>
          <p:cNvSpPr txBox="1"/>
          <p:nvPr>
            <p:ph type="body" sz="quarter" idx="1"/>
          </p:nvPr>
        </p:nvSpPr>
        <p:spPr>
          <a:xfrm>
            <a:off x="1081318" y="5962700"/>
            <a:ext cx="10060807" cy="628501"/>
          </a:xfrm>
          <a:prstGeom prst="rect">
            <a:avLst/>
          </a:prstGeom>
        </p:spPr>
        <p:txBody>
          <a:bodyPr/>
          <a:lstStyle>
            <a:lvl1pPr marL="0" indent="0" defTabSz="457200">
              <a:lnSpc>
                <a:spcPct val="100000"/>
              </a:lnSpc>
              <a:spcBef>
                <a:spcPts val="0"/>
              </a:spcBef>
              <a:buClrTx/>
              <a:buSzTx/>
              <a:buFontTx/>
              <a:buNone/>
              <a:defRPr sz="1600">
                <a:solidFill>
                  <a:srgbClr val="24292E"/>
                </a:solidFill>
                <a:latin typeface="Helvetica Neue"/>
                <a:ea typeface="Helvetica Neue"/>
                <a:cs typeface="Helvetica Neue"/>
                <a:sym typeface="Helvetica Neue"/>
              </a:defRPr>
            </a:lvl1pPr>
          </a:lstStyle>
          <a:p>
            <a:pPr/>
            <a:r>
              <a:t>How does the USA compare to other countries regarding the average number of firearms per 100 persons from 1970-2017?</a:t>
            </a:r>
          </a:p>
        </p:txBody>
      </p:sp>
      <p:pic>
        <p:nvPicPr>
          <p:cNvPr id="447" name="Image" descr="Image"/>
          <p:cNvPicPr>
            <a:picLocks noChangeAspect="1"/>
          </p:cNvPicPr>
          <p:nvPr/>
        </p:nvPicPr>
        <p:blipFill>
          <a:blip r:embed="rId2">
            <a:extLst/>
          </a:blip>
          <a:stretch>
            <a:fillRect/>
          </a:stretch>
        </p:blipFill>
        <p:spPr>
          <a:xfrm>
            <a:off x="1065596" y="2036438"/>
            <a:ext cx="10060808" cy="3471839"/>
          </a:xfrm>
          <a:prstGeom prst="rect">
            <a:avLst/>
          </a:prstGeom>
          <a:ln w="12700">
            <a:miter lim="400000"/>
          </a:ln>
          <a:effectLst>
            <a:outerShdw sx="100000" sy="100000" kx="0" ky="0" algn="b" rotWithShape="0" blurRad="355600" dist="0" dir="0">
              <a:srgbClr val="000000">
                <a:alpha val="75000"/>
              </a:srgbClr>
            </a:outerShdw>
          </a:effectLst>
        </p:spPr>
      </p:pic>
      <p:sp>
        <p:nvSpPr>
          <p:cNvPr id="448"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44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61379" y="5921258"/>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76148323" fill="hold"/>
                                        <p:tgtEl>
                                          <p:spTgt spid="4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49"/>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Question 8"/>
          <p:cNvSpPr txBox="1"/>
          <p:nvPr>
            <p:ph type="title"/>
          </p:nvPr>
        </p:nvSpPr>
        <p:spPr>
          <a:prstGeom prst="rect">
            <a:avLst/>
          </a:prstGeom>
        </p:spPr>
        <p:txBody>
          <a:bodyPr/>
          <a:lstStyle/>
          <a:p>
            <a:pPr/>
            <a:r>
              <a:t>Question 8</a:t>
            </a:r>
          </a:p>
        </p:txBody>
      </p:sp>
      <p:sp>
        <p:nvSpPr>
          <p:cNvPr id="452" name="How does the USA compare to other countries regarding the average number of gun deaths per 100,000 persons from 1970-2017? https://theglobalamericans.org/2018/05/why-have-violent-crime-and-murder-spiked-in-uruguay/"/>
          <p:cNvSpPr txBox="1"/>
          <p:nvPr>
            <p:ph type="body" sz="quarter" idx="1"/>
          </p:nvPr>
        </p:nvSpPr>
        <p:spPr>
          <a:xfrm>
            <a:off x="1127395" y="5743254"/>
            <a:ext cx="10369631" cy="914401"/>
          </a:xfrm>
          <a:prstGeom prst="rect">
            <a:avLst/>
          </a:prstGeom>
        </p:spPr>
        <p:txBody>
          <a:bodyPr/>
          <a:lstStyle/>
          <a:p>
            <a:pPr marL="0" indent="0" defTabSz="457200">
              <a:lnSpc>
                <a:spcPct val="100000"/>
              </a:lnSpc>
              <a:spcBef>
                <a:spcPts val="0"/>
              </a:spcBef>
              <a:buClrTx/>
              <a:buSzTx/>
              <a:buFontTx/>
              <a:buNone/>
              <a:defRPr sz="1600">
                <a:solidFill>
                  <a:srgbClr val="24292E"/>
                </a:solidFill>
                <a:latin typeface="Helvetica Neue"/>
                <a:ea typeface="Helvetica Neue"/>
                <a:cs typeface="Helvetica Neue"/>
                <a:sym typeface="Helvetica Neue"/>
              </a:defRPr>
            </a:pPr>
            <a:r>
              <a:t>How does the USA compare to other countries regarding the average number of gun deaths per 100,000 persons from 1970-2017?</a:t>
            </a:r>
            <a:br/>
            <a:r>
              <a:rPr sz="1200"/>
              <a:t>https://theglobalamericans.org/2018/05/why-have-violent-crime-and-murder-spiked-in-uruguay/</a:t>
            </a:r>
          </a:p>
        </p:txBody>
      </p:sp>
      <p:pic>
        <p:nvPicPr>
          <p:cNvPr id="453" name="Image" descr="Image"/>
          <p:cNvPicPr>
            <a:picLocks noChangeAspect="1"/>
          </p:cNvPicPr>
          <p:nvPr/>
        </p:nvPicPr>
        <p:blipFill>
          <a:blip r:embed="rId2">
            <a:extLst/>
          </a:blip>
          <a:stretch>
            <a:fillRect/>
          </a:stretch>
        </p:blipFill>
        <p:spPr>
          <a:xfrm>
            <a:off x="1126257" y="1792258"/>
            <a:ext cx="9939486" cy="3789951"/>
          </a:xfrm>
          <a:prstGeom prst="rect">
            <a:avLst/>
          </a:prstGeom>
          <a:ln w="12700">
            <a:miter lim="400000"/>
          </a:ln>
          <a:effectLst>
            <a:outerShdw sx="100000" sy="100000" kx="0" ky="0" algn="b" rotWithShape="0" blurRad="355600" dist="0" dir="0">
              <a:srgbClr val="000000">
                <a:alpha val="75000"/>
              </a:srgbClr>
            </a:outerShdw>
          </a:effectLst>
        </p:spPr>
      </p:pic>
      <p:sp>
        <p:nvSpPr>
          <p:cNvPr id="454"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45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71432" y="5760409"/>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1450000" fill="hold"/>
                                        <p:tgtEl>
                                          <p:spTgt spid="45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5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Rectangle 32"/>
          <p:cNvSpPr/>
          <p:nvPr/>
        </p:nvSpPr>
        <p:spPr>
          <a:xfrm>
            <a:off x="0" y="0"/>
            <a:ext cx="12192000" cy="6858000"/>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196" name="Rectangle 34"/>
          <p:cNvSpPr/>
          <p:nvPr/>
        </p:nvSpPr>
        <p:spPr>
          <a:xfrm>
            <a:off x="-1" y="0"/>
            <a:ext cx="4654298" cy="6858000"/>
          </a:xfrm>
          <a:prstGeom prst="rect">
            <a:avLst/>
          </a:prstGeom>
          <a:solidFill>
            <a:schemeClr val="accent1"/>
          </a:solidFill>
          <a:ln w="12700">
            <a:miter lim="400000"/>
          </a:ln>
        </p:spPr>
        <p:txBody>
          <a:bodyPr lIns="0" tIns="0" rIns="0" bIns="0" anchor="ctr"/>
          <a:lstStyle/>
          <a:p>
            <a:pPr algn="ctr">
              <a:defRPr>
                <a:solidFill>
                  <a:srgbClr val="FFFFFF"/>
                </a:solidFill>
              </a:defRPr>
            </a:pPr>
          </a:p>
        </p:txBody>
      </p:sp>
      <p:sp>
        <p:nvSpPr>
          <p:cNvPr id="197" name="Title 1"/>
          <p:cNvSpPr txBox="1"/>
          <p:nvPr>
            <p:ph type="title"/>
          </p:nvPr>
        </p:nvSpPr>
        <p:spPr>
          <a:xfrm>
            <a:off x="964788" y="804332"/>
            <a:ext cx="3391900" cy="5249336"/>
          </a:xfrm>
          <a:prstGeom prst="rect">
            <a:avLst/>
          </a:prstGeom>
        </p:spPr>
        <p:txBody>
          <a:bodyPr/>
          <a:lstStyle>
            <a:lvl1pPr algn="r">
              <a:defRPr>
                <a:solidFill>
                  <a:srgbClr val="FFFFFF"/>
                </a:solidFill>
              </a:defRPr>
            </a:lvl1pPr>
          </a:lstStyle>
          <a:p>
            <a:pPr/>
            <a:r>
              <a:t>Content</a:t>
            </a:r>
          </a:p>
        </p:txBody>
      </p:sp>
      <p:sp>
        <p:nvSpPr>
          <p:cNvPr id="198" name="Content Placeholder 2"/>
          <p:cNvSpPr txBox="1"/>
          <p:nvPr>
            <p:ph type="body" sz="half" idx="1"/>
          </p:nvPr>
        </p:nvSpPr>
        <p:spPr>
          <a:xfrm>
            <a:off x="4951048" y="804332"/>
            <a:ext cx="6306004" cy="5249336"/>
          </a:xfrm>
          <a:prstGeom prst="rect">
            <a:avLst/>
          </a:prstGeom>
        </p:spPr>
        <p:txBody>
          <a:bodyPr anchor="ctr"/>
          <a:lstStyle/>
          <a:p>
            <a:pPr>
              <a:buFontTx/>
              <a:buChar char="➢"/>
            </a:pPr>
            <a:r>
              <a:t> </a:t>
            </a:r>
            <a:r>
              <a:t>Introduction</a:t>
            </a:r>
          </a:p>
          <a:p>
            <a:pPr>
              <a:buFontTx/>
              <a:buChar char="➢"/>
            </a:pPr>
            <a:r>
              <a:t> </a:t>
            </a:r>
            <a:r>
              <a:t>Background</a:t>
            </a:r>
          </a:p>
          <a:p>
            <a:pPr>
              <a:buFontTx/>
              <a:buChar char="➢"/>
            </a:pPr>
            <a:r>
              <a:t> </a:t>
            </a:r>
            <a:r>
              <a:t>Motivation</a:t>
            </a:r>
          </a:p>
          <a:p>
            <a:pPr lvl="1" marL="0" indent="128270">
              <a:spcBef>
                <a:spcPts val="400"/>
              </a:spcBef>
              <a:buSzTx/>
              <a:buNone/>
              <a:defRPr sz="1800"/>
            </a:pPr>
          </a:p>
        </p:txBody>
      </p:sp>
      <p:sp>
        <p:nvSpPr>
          <p:cNvPr id="199" name="Slide Number"/>
          <p:cNvSpPr txBox="1"/>
          <p:nvPr>
            <p:ph type="sldNum" sz="quarter" idx="4294967295"/>
          </p:nvPr>
        </p:nvSpPr>
        <p:spPr>
          <a:xfrm>
            <a:off x="10837333" y="6460544"/>
            <a:ext cx="20925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Rectangle 27"/>
          <p:cNvSpPr/>
          <p:nvPr/>
        </p:nvSpPr>
        <p:spPr>
          <a:xfrm>
            <a:off x="-1" y="-1"/>
            <a:ext cx="12188728" cy="6858977"/>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458" name="Rectangle 29"/>
          <p:cNvSpPr/>
          <p:nvPr/>
        </p:nvSpPr>
        <p:spPr>
          <a:xfrm>
            <a:off x="-1" y="0"/>
            <a:ext cx="12188954" cy="6858000"/>
          </a:xfrm>
          <a:prstGeom prst="rect">
            <a:avLst/>
          </a:prstGeom>
          <a:solidFill>
            <a:srgbClr val="0083B9"/>
          </a:solidFill>
          <a:ln w="12700">
            <a:miter lim="400000"/>
          </a:ln>
        </p:spPr>
        <p:txBody>
          <a:bodyPr lIns="0" tIns="0" rIns="0" bIns="0" anchor="ctr"/>
          <a:lstStyle/>
          <a:p>
            <a:pPr algn="ctr">
              <a:defRPr>
                <a:solidFill>
                  <a:srgbClr val="FFFFFF"/>
                </a:solidFill>
              </a:defRPr>
            </a:pPr>
          </a:p>
        </p:txBody>
      </p:sp>
      <p:sp>
        <p:nvSpPr>
          <p:cNvPr id="459" name="Title 1"/>
          <p:cNvSpPr txBox="1"/>
          <p:nvPr>
            <p:ph type="ctrTitle"/>
          </p:nvPr>
        </p:nvSpPr>
        <p:spPr>
          <a:xfrm>
            <a:off x="494029" y="640079"/>
            <a:ext cx="4159886" cy="1328617"/>
          </a:xfrm>
          <a:prstGeom prst="rect">
            <a:avLst/>
          </a:prstGeom>
        </p:spPr>
        <p:txBody>
          <a:bodyPr anchor="b"/>
          <a:lstStyle>
            <a:lvl1pPr>
              <a:defRPr spc="168" sz="3700">
                <a:solidFill>
                  <a:srgbClr val="FFFFFF"/>
                </a:solidFill>
              </a:defRPr>
            </a:lvl1pPr>
          </a:lstStyle>
          <a:p>
            <a:pPr/>
            <a:r>
              <a:t>FURTHER DEVELOPMENTS</a:t>
            </a:r>
          </a:p>
        </p:txBody>
      </p:sp>
      <p:sp>
        <p:nvSpPr>
          <p:cNvPr id="460" name="Subtitle 2"/>
          <p:cNvSpPr txBox="1"/>
          <p:nvPr>
            <p:ph type="subTitle" sz="quarter" idx="1"/>
          </p:nvPr>
        </p:nvSpPr>
        <p:spPr>
          <a:xfrm>
            <a:off x="566467" y="2323111"/>
            <a:ext cx="4015010" cy="1893940"/>
          </a:xfrm>
          <a:prstGeom prst="rect">
            <a:avLst/>
          </a:prstGeom>
        </p:spPr>
        <p:txBody>
          <a:bodyPr anchor="t"/>
          <a:lstStyle>
            <a:lvl1pPr algn="r">
              <a:defRPr sz="1600">
                <a:solidFill>
                  <a:srgbClr val="FFFFFF"/>
                </a:solidFill>
              </a:defRPr>
            </a:lvl1pPr>
          </a:lstStyle>
          <a:p>
            <a:pPr/>
            <a:r>
              <a:t>What medium would best suit the tone (exploratory) and questions in terms of reaching the greatest audience and having the most impact?</a:t>
            </a:r>
          </a:p>
        </p:txBody>
      </p:sp>
      <p:sp>
        <p:nvSpPr>
          <p:cNvPr id="461" name="Straight Connector 31"/>
          <p:cNvSpPr/>
          <p:nvPr/>
        </p:nvSpPr>
        <p:spPr>
          <a:xfrm>
            <a:off x="1019884" y="2106368"/>
            <a:ext cx="3566160" cy="1"/>
          </a:xfrm>
          <a:prstGeom prst="line">
            <a:avLst/>
          </a:prstGeom>
          <a:ln w="19050">
            <a:solidFill>
              <a:srgbClr val="FFFFFF"/>
            </a:solidFill>
          </a:ln>
        </p:spPr>
        <p:txBody>
          <a:bodyPr lIns="0" tIns="0" rIns="0" bIns="0"/>
          <a:lstStyle/>
          <a:p>
            <a:pPr/>
          </a:p>
        </p:txBody>
      </p:sp>
      <p:sp>
        <p:nvSpPr>
          <p:cNvPr id="462" name="Rectangle 33"/>
          <p:cNvSpPr/>
          <p:nvPr/>
        </p:nvSpPr>
        <p:spPr>
          <a:xfrm>
            <a:off x="5297396" y="0"/>
            <a:ext cx="6909990" cy="6858000"/>
          </a:xfrm>
          <a:prstGeom prst="rect">
            <a:avLst/>
          </a:prstGeom>
          <a:blipFill>
            <a:blip r:embed="rId2"/>
          </a:blipFill>
          <a:ln w="12700">
            <a:miter lim="400000"/>
          </a:ln>
        </p:spPr>
        <p:txBody>
          <a:bodyPr lIns="0" tIns="0" rIns="0" bIns="0" anchor="ctr"/>
          <a:lstStyle/>
          <a:p>
            <a:pPr algn="ctr">
              <a:defRPr>
                <a:solidFill>
                  <a:srgbClr val="FFFFFF"/>
                </a:solidFill>
              </a:defRPr>
            </a:pPr>
          </a:p>
        </p:txBody>
      </p:sp>
      <p:sp>
        <p:nvSpPr>
          <p:cNvPr id="463"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464"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730184" y="581703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3226665" fill="hold"/>
                                        <p:tgtEl>
                                          <p:spTgt spid="4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6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Conclusion"/>
          <p:cNvSpPr txBox="1"/>
          <p:nvPr>
            <p:ph type="title"/>
          </p:nvPr>
        </p:nvSpPr>
        <p:spPr>
          <a:xfrm>
            <a:off x="922527" y="533715"/>
            <a:ext cx="9720073" cy="1499617"/>
          </a:xfrm>
          <a:prstGeom prst="rect">
            <a:avLst/>
          </a:prstGeom>
        </p:spPr>
        <p:txBody>
          <a:bodyPr/>
          <a:lstStyle/>
          <a:p>
            <a:pPr/>
            <a:r>
              <a:t>Conclusion</a:t>
            </a:r>
          </a:p>
        </p:txBody>
      </p:sp>
      <p:sp>
        <p:nvSpPr>
          <p:cNvPr id="467" name="The visualisations clearly depict the differing rates of homicide and gun deaths relative to the percentages of firearms in the population between the United States of America and Switzerland, and, thereby, invites the viewer to question the underlying causes of those differences."/>
          <p:cNvSpPr txBox="1"/>
          <p:nvPr>
            <p:ph type="body" sz="quarter" idx="1"/>
          </p:nvPr>
        </p:nvSpPr>
        <p:spPr>
          <a:xfrm>
            <a:off x="835332" y="4887342"/>
            <a:ext cx="9562127" cy="1102582"/>
          </a:xfrm>
          <a:prstGeom prst="rect">
            <a:avLst/>
          </a:prstGeom>
        </p:spPr>
        <p:txBody>
          <a:bodyPr/>
          <a:lstStyle>
            <a:lvl1pPr marL="0" indent="0">
              <a:lnSpc>
                <a:spcPct val="100000"/>
              </a:lnSpc>
              <a:spcBef>
                <a:spcPts val="200"/>
              </a:spcBef>
              <a:buClrTx/>
              <a:buSzTx/>
              <a:buFontTx/>
              <a:buNone/>
              <a:defRPr sz="1600">
                <a:solidFill>
                  <a:srgbClr val="535353"/>
                </a:solidFill>
              </a:defRPr>
            </a:lvl1pPr>
          </a:lstStyle>
          <a:p>
            <a:pPr/>
            <a:r>
              <a:t>The visualisations clearly depict the differing rates of homicide and gun deaths relative to the percentages of firearms in the population between the United States of America and Switzerland, and, thereby, invites the viewer to question the underlying causes of those differences.</a:t>
            </a:r>
          </a:p>
        </p:txBody>
      </p:sp>
      <p:pic>
        <p:nvPicPr>
          <p:cNvPr id="468" name="Image" descr="Image"/>
          <p:cNvPicPr>
            <a:picLocks noChangeAspect="1"/>
          </p:cNvPicPr>
          <p:nvPr/>
        </p:nvPicPr>
        <p:blipFill>
          <a:blip r:embed="rId2">
            <a:extLst/>
          </a:blip>
          <a:stretch>
            <a:fillRect/>
          </a:stretch>
        </p:blipFill>
        <p:spPr>
          <a:xfrm>
            <a:off x="895651" y="1816284"/>
            <a:ext cx="6756705" cy="2722363"/>
          </a:xfrm>
          <a:prstGeom prst="rect">
            <a:avLst/>
          </a:prstGeom>
          <a:ln w="19050">
            <a:solidFill>
              <a:srgbClr val="FFFFFF"/>
            </a:solidFill>
          </a:ln>
          <a:effectLst>
            <a:outerShdw sx="100000" sy="100000" kx="0" ky="0" algn="b" rotWithShape="0" blurRad="355600" dist="0" dir="0">
              <a:srgbClr val="000000">
                <a:alpha val="75000"/>
              </a:srgbClr>
            </a:outerShdw>
          </a:effectLst>
        </p:spPr>
      </p:pic>
      <p:sp>
        <p:nvSpPr>
          <p:cNvPr id="469"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pic>
        <p:nvPicPr>
          <p:cNvPr id="470"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844457" y="5830780"/>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8006668" fill="hold"/>
                                        <p:tgtEl>
                                          <p:spTgt spid="4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470"/>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Rectangle 27"/>
          <p:cNvSpPr/>
          <p:nvPr/>
        </p:nvSpPr>
        <p:spPr>
          <a:xfrm>
            <a:off x="-1" y="-1"/>
            <a:ext cx="12188728" cy="6858977"/>
          </a:xfrm>
          <a:prstGeom prst="rect">
            <a:avLst/>
          </a:prstGeom>
          <a:solidFill>
            <a:srgbClr val="FFFFFF"/>
          </a:solidFill>
          <a:ln w="12700">
            <a:miter lim="400000"/>
          </a:ln>
        </p:spPr>
        <p:txBody>
          <a:bodyPr lIns="0" tIns="0" rIns="0" bIns="0" anchor="ctr"/>
          <a:lstStyle/>
          <a:p>
            <a:pPr algn="ctr">
              <a:defRPr>
                <a:solidFill>
                  <a:srgbClr val="FFFFFF"/>
                </a:solidFill>
              </a:defRPr>
            </a:pPr>
          </a:p>
        </p:txBody>
      </p:sp>
      <p:sp>
        <p:nvSpPr>
          <p:cNvPr id="473" name="Rectangle 29"/>
          <p:cNvSpPr/>
          <p:nvPr/>
        </p:nvSpPr>
        <p:spPr>
          <a:xfrm>
            <a:off x="-1" y="0"/>
            <a:ext cx="12188954" cy="6858000"/>
          </a:xfrm>
          <a:prstGeom prst="rect">
            <a:avLst/>
          </a:prstGeom>
          <a:solidFill>
            <a:srgbClr val="0083B9"/>
          </a:solidFill>
          <a:ln w="12700">
            <a:miter lim="400000"/>
          </a:ln>
        </p:spPr>
        <p:txBody>
          <a:bodyPr lIns="0" tIns="0" rIns="0" bIns="0" anchor="ctr"/>
          <a:lstStyle/>
          <a:p>
            <a:pPr algn="ctr">
              <a:defRPr>
                <a:solidFill>
                  <a:srgbClr val="FFFFFF"/>
                </a:solidFill>
              </a:defRPr>
            </a:pPr>
          </a:p>
        </p:txBody>
      </p:sp>
      <p:sp>
        <p:nvSpPr>
          <p:cNvPr id="474" name="Rectangle 33"/>
          <p:cNvSpPr/>
          <p:nvPr/>
        </p:nvSpPr>
        <p:spPr>
          <a:xfrm>
            <a:off x="5297396" y="0"/>
            <a:ext cx="6909990" cy="6858000"/>
          </a:xfrm>
          <a:prstGeom prst="rect">
            <a:avLst/>
          </a:prstGeom>
          <a:blipFill>
            <a:blip r:embed="rId2"/>
          </a:blipFill>
          <a:ln w="12700">
            <a:miter lim="400000"/>
          </a:ln>
        </p:spPr>
        <p:txBody>
          <a:bodyPr lIns="0" tIns="0" rIns="0" bIns="0" anchor="ctr"/>
          <a:lstStyle/>
          <a:p>
            <a:pPr algn="ctr">
              <a:defRPr>
                <a:solidFill>
                  <a:srgbClr val="FFFFFF"/>
                </a:solidFill>
              </a:defRPr>
            </a:pPr>
          </a:p>
        </p:txBody>
      </p:sp>
      <p:sp>
        <p:nvSpPr>
          <p:cNvPr id="475" name="Subtitle 2"/>
          <p:cNvSpPr txBox="1"/>
          <p:nvPr>
            <p:ph type="subTitle" sz="quarter" idx="1"/>
          </p:nvPr>
        </p:nvSpPr>
        <p:spPr>
          <a:xfrm>
            <a:off x="1243243" y="1901033"/>
            <a:ext cx="3345303" cy="2874978"/>
          </a:xfrm>
          <a:prstGeom prst="rect">
            <a:avLst/>
          </a:prstGeom>
        </p:spPr>
        <p:txBody>
          <a:bodyPr anchor="t"/>
          <a:lstStyle>
            <a:lvl1pPr algn="r" defTabSz="557784">
              <a:spcBef>
                <a:spcPts val="100"/>
              </a:spcBef>
              <a:defRPr sz="2806">
                <a:solidFill>
                  <a:srgbClr val="FFFFFF"/>
                </a:solidFill>
              </a:defRPr>
            </a:lvl1pPr>
          </a:lstStyle>
          <a:p>
            <a:pPr/>
            <a:r>
              <a:t>Thank you for taking the time to review this presentation by Group Three for the Data Visualisation course at the University of Edinburgh.</a:t>
            </a:r>
          </a:p>
        </p:txBody>
      </p:sp>
      <p:sp>
        <p:nvSpPr>
          <p:cNvPr id="476" name="Slide Number"/>
          <p:cNvSpPr txBox="1"/>
          <p:nvPr>
            <p:ph type="sldNum" sz="quarter" idx="4294967295"/>
          </p:nvPr>
        </p:nvSpPr>
        <p:spPr>
          <a:xfrm>
            <a:off x="10837333" y="6460544"/>
            <a:ext cx="31436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Title 1"/>
          <p:cNvSpPr txBox="1"/>
          <p:nvPr>
            <p:ph type="title"/>
          </p:nvPr>
        </p:nvSpPr>
        <p:spPr>
          <a:xfrm>
            <a:off x="1024128" y="585216"/>
            <a:ext cx="9720072" cy="1499617"/>
          </a:xfrm>
          <a:prstGeom prst="rect">
            <a:avLst/>
          </a:prstGeom>
        </p:spPr>
        <p:txBody>
          <a:bodyPr/>
          <a:lstStyle/>
          <a:p>
            <a:pPr/>
            <a:r>
              <a:t>INTRODUCTION</a:t>
            </a:r>
          </a:p>
        </p:txBody>
      </p:sp>
      <p:sp>
        <p:nvSpPr>
          <p:cNvPr id="202" name="Content Placeholder 2"/>
          <p:cNvSpPr txBox="1"/>
          <p:nvPr>
            <p:ph type="body" idx="1"/>
          </p:nvPr>
        </p:nvSpPr>
        <p:spPr>
          <a:xfrm>
            <a:off x="1024127" y="2286000"/>
            <a:ext cx="9720075" cy="4023360"/>
          </a:xfrm>
          <a:prstGeom prst="rect">
            <a:avLst/>
          </a:prstGeom>
        </p:spPr>
        <p:txBody>
          <a:bodyPr/>
          <a:lstStyle/>
          <a:p>
            <a:pPr>
              <a:lnSpc>
                <a:spcPct val="81000"/>
              </a:lnSpc>
              <a:buFont typeface="Arial"/>
              <a:buChar char="•"/>
            </a:pPr>
            <a:r>
              <a:t> </a:t>
            </a:r>
            <a:r>
              <a:t>rates of gun ownership</a:t>
            </a:r>
          </a:p>
          <a:p>
            <a:pPr>
              <a:lnSpc>
                <a:spcPct val="81000"/>
              </a:lnSpc>
              <a:buFont typeface="Arial"/>
              <a:buChar char="•"/>
            </a:pPr>
            <a:r>
              <a:t> </a:t>
            </a:r>
            <a:r>
              <a:t>rates of gun-related violence</a:t>
            </a:r>
          </a:p>
          <a:p>
            <a:pPr>
              <a:lnSpc>
                <a:spcPct val="81000"/>
              </a:lnSpc>
              <a:buFont typeface="Arial"/>
              <a:buChar char="•"/>
            </a:pPr>
            <a:r>
              <a:t> </a:t>
            </a:r>
            <a:r>
              <a:t>America vs. Switzerland(and other highest gun ownership countries)</a:t>
            </a:r>
          </a:p>
          <a:p>
            <a:pPr>
              <a:lnSpc>
                <a:spcPct val="81000"/>
              </a:lnSpc>
              <a:buFont typeface="Symbol"/>
              <a:buChar char="Þ"/>
            </a:pPr>
            <a:r>
              <a:t> </a:t>
            </a:r>
            <a:r>
              <a:t>the realationship between gun ownership and gun-related violence</a:t>
            </a:r>
          </a:p>
        </p:txBody>
      </p:sp>
      <p:pic>
        <p:nvPicPr>
          <p:cNvPr id="203" name="Picture 3" descr="Picture 3"/>
          <p:cNvPicPr>
            <a:picLocks noChangeAspect="1"/>
          </p:cNvPicPr>
          <p:nvPr/>
        </p:nvPicPr>
        <p:blipFill>
          <a:blip r:embed="rId2">
            <a:extLst/>
          </a:blip>
          <a:stretch>
            <a:fillRect/>
          </a:stretch>
        </p:blipFill>
        <p:spPr>
          <a:xfrm>
            <a:off x="1798954" y="4059554"/>
            <a:ext cx="6424931" cy="3212466"/>
          </a:xfrm>
          <a:prstGeom prst="rect">
            <a:avLst/>
          </a:prstGeom>
          <a:ln w="12700">
            <a:miter lim="400000"/>
          </a:ln>
        </p:spPr>
      </p:pic>
      <p:pic>
        <p:nvPicPr>
          <p:cNvPr id="204" name="introduction" descr="introduction"/>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35584" y="5994400"/>
            <a:ext cx="571501" cy="571500"/>
          </a:xfrm>
          <a:prstGeom prst="rect">
            <a:avLst/>
          </a:prstGeom>
          <a:ln w="12700">
            <a:miter lim="400000"/>
          </a:ln>
        </p:spPr>
      </p:pic>
      <p:sp>
        <p:nvSpPr>
          <p:cNvPr id="205" name="Slide Number"/>
          <p:cNvSpPr txBox="1"/>
          <p:nvPr>
            <p:ph type="sldNum" sz="quarter" idx="4294967295"/>
          </p:nvPr>
        </p:nvSpPr>
        <p:spPr>
          <a:xfrm>
            <a:off x="10837333" y="6460544"/>
            <a:ext cx="20925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7833896" fill="hold"/>
                                        <p:tgtEl>
                                          <p:spTgt spid="20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25999">
                <p:cTn id="7" fill="hold" display="0">
                  <p:stCondLst>
                    <p:cond delay="indefinite"/>
                  </p:stCondLst>
                </p:cTn>
                <p:tgtEl>
                  <p:spTgt spid="20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itle 1"/>
          <p:cNvSpPr txBox="1"/>
          <p:nvPr>
            <p:ph type="title"/>
          </p:nvPr>
        </p:nvSpPr>
        <p:spPr>
          <a:xfrm>
            <a:off x="1024128" y="585216"/>
            <a:ext cx="9720072" cy="1499617"/>
          </a:xfrm>
          <a:prstGeom prst="rect">
            <a:avLst/>
          </a:prstGeom>
        </p:spPr>
        <p:txBody>
          <a:bodyPr/>
          <a:lstStyle/>
          <a:p>
            <a:pPr/>
            <a:r>
              <a:t>background</a:t>
            </a:r>
          </a:p>
        </p:txBody>
      </p:sp>
      <p:sp>
        <p:nvSpPr>
          <p:cNvPr id="208" name="Content Placeholder 2"/>
          <p:cNvSpPr txBox="1"/>
          <p:nvPr>
            <p:ph type="body" idx="1"/>
          </p:nvPr>
        </p:nvSpPr>
        <p:spPr>
          <a:xfrm>
            <a:off x="1024127" y="1854200"/>
            <a:ext cx="9720075" cy="4023360"/>
          </a:xfrm>
          <a:prstGeom prst="rect">
            <a:avLst/>
          </a:prstGeom>
        </p:spPr>
        <p:txBody>
          <a:bodyPr/>
          <a:lstStyle/>
          <a:p>
            <a:pPr>
              <a:buFont typeface="Arial"/>
              <a:buChar char="•"/>
              <a:defRPr sz="1900"/>
            </a:pPr>
            <a:r>
              <a:t> Centers for Disease Control and Prevention</a:t>
            </a:r>
          </a:p>
          <a:p>
            <a:pPr lvl="1" marL="265429" indent="-137160">
              <a:spcBef>
                <a:spcPts val="400"/>
              </a:spcBef>
              <a:buFont typeface="Arial"/>
              <a:buChar char="•"/>
              <a:defRPr sz="1600"/>
            </a:pPr>
            <a:r>
              <a:t> nearly 40,000 Americans who died of gun-related injuries in 2017 marked a 19% increase from 2012 and the highest annual total since the mid-1990s</a:t>
            </a:r>
            <a:r>
              <a:t>.</a:t>
            </a:r>
          </a:p>
          <a:p>
            <a:pPr lvl="1" marL="265429" indent="-137160">
              <a:spcBef>
                <a:spcPts val="400"/>
              </a:spcBef>
              <a:buFont typeface="Arial"/>
              <a:buChar char="•"/>
              <a:defRPr sz="1600"/>
            </a:pPr>
            <a:r>
              <a:t> the US gun homicide rate is 25 times that of other high-income countries</a:t>
            </a:r>
            <a:r>
              <a:t>.</a:t>
            </a:r>
          </a:p>
          <a:p>
            <a:pPr>
              <a:buFont typeface="Arial"/>
              <a:buChar char="•"/>
              <a:defRPr sz="1900"/>
            </a:pPr>
            <a:r>
              <a:t> GIFORDS</a:t>
            </a:r>
          </a:p>
          <a:p>
            <a:pPr lvl="1" marL="265429" indent="-137160">
              <a:spcBef>
                <a:spcPts val="400"/>
              </a:spcBef>
              <a:buFont typeface="Arial"/>
              <a:buChar char="•"/>
              <a:defRPr sz="1600"/>
            </a:pPr>
            <a:r>
              <a:t>guns are used in 51% of suicide deaths in America</a:t>
            </a:r>
            <a:r>
              <a:t>.</a:t>
            </a:r>
            <a:endParaRPr sz="1800"/>
          </a:p>
          <a:p>
            <a:pPr lvl="1" marL="265429" indent="-137160">
              <a:spcBef>
                <a:spcPts val="400"/>
              </a:spcBef>
              <a:buFont typeface="Arial"/>
              <a:buChar char="•"/>
              <a:defRPr sz="1600"/>
            </a:pPr>
            <a:r>
              <a:t>the unintentional gun deaths comprise 1.3% of gun deaths and 18% of gun injuries</a:t>
            </a:r>
            <a:r>
              <a:t>.</a:t>
            </a:r>
          </a:p>
          <a:p>
            <a:pPr>
              <a:buFont typeface="Arial"/>
              <a:buChar char="•"/>
              <a:defRPr sz="1900"/>
            </a:pPr>
            <a:r>
              <a:t> Pew Research Center</a:t>
            </a:r>
          </a:p>
          <a:p>
            <a:pPr lvl="1" marL="265429" indent="-137160">
              <a:spcBef>
                <a:spcPts val="400"/>
              </a:spcBef>
              <a:buFont typeface="Arial"/>
              <a:buChar char="•"/>
              <a:defRPr sz="1600"/>
            </a:pPr>
            <a:r>
              <a:t>nearly half of adults (47%) say there would be fewer mass shootings if it was harder for people to obtain guns legally. 46% says there would be no difference. </a:t>
            </a:r>
          </a:p>
          <a:p>
            <a:pPr lvl="1" marL="265429" indent="-137160">
              <a:spcBef>
                <a:spcPts val="400"/>
              </a:spcBef>
              <a:buFont typeface="Arial"/>
              <a:buChar char="•"/>
              <a:defRPr sz="1600"/>
            </a:pPr>
            <a:r>
              <a:t>6% say there would be more mass shootings if it was harder for people to obtain guns legally.</a:t>
            </a:r>
          </a:p>
          <a:p>
            <a:pPr>
              <a:buFont typeface="Symbol"/>
              <a:buChar char="Þ"/>
              <a:defRPr sz="1900"/>
            </a:pPr>
            <a:r>
              <a:t>  Americans' common consideration</a:t>
            </a:r>
          </a:p>
        </p:txBody>
      </p:sp>
      <p:sp>
        <p:nvSpPr>
          <p:cNvPr id="209" name="Text Box 4"/>
          <p:cNvSpPr txBox="1"/>
          <p:nvPr/>
        </p:nvSpPr>
        <p:spPr>
          <a:xfrm>
            <a:off x="1069975" y="5949950"/>
            <a:ext cx="9691370" cy="5105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
            </a:pPr>
            <a:r>
              <a:t>resources:</a:t>
            </a:r>
          </a:p>
          <a:p>
            <a:pPr>
              <a:defRPr sz="1000"/>
            </a:pPr>
            <a:r>
              <a:t>https://lawcenter.giffords.org/wp-content/uploads/2019/05/Giffords-Law-Center-Facts-about-Gun-Violence.pdf</a:t>
            </a:r>
          </a:p>
          <a:p>
            <a:pPr>
              <a:defRPr sz="1000"/>
            </a:pPr>
            <a:r>
              <a:t>https://www.people-press.org/2018/10/18/gun-policy-remains-divisive-but-several-proposals-still-draw-bipartisan-support/#impact-of-changes-in-access-to-guns-on-crime-mass-shootings</a:t>
            </a:r>
          </a:p>
        </p:txBody>
      </p:sp>
      <p:pic>
        <p:nvPicPr>
          <p:cNvPr id="210" name="background" descr="background"/>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70814" y="6163945"/>
            <a:ext cx="571501" cy="571501"/>
          </a:xfrm>
          <a:prstGeom prst="rect">
            <a:avLst/>
          </a:prstGeom>
          <a:ln w="12700">
            <a:miter lim="400000"/>
          </a:ln>
        </p:spPr>
      </p:pic>
      <p:sp>
        <p:nvSpPr>
          <p:cNvPr id="211" name="Slide Number"/>
          <p:cNvSpPr txBox="1"/>
          <p:nvPr>
            <p:ph type="sldNum" sz="quarter" idx="4294967295"/>
          </p:nvPr>
        </p:nvSpPr>
        <p:spPr>
          <a:xfrm>
            <a:off x="10837333" y="6460544"/>
            <a:ext cx="20925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9080657" fill="hold"/>
                                        <p:tgtEl>
                                          <p:spTgt spid="2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41999">
                <p:cTn id="7" fill="hold" display="0">
                  <p:stCondLst>
                    <p:cond delay="indefinite"/>
                  </p:stCondLst>
                </p:cTn>
                <p:tgtEl>
                  <p:spTgt spid="2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itle 1"/>
          <p:cNvSpPr txBox="1"/>
          <p:nvPr>
            <p:ph type="title"/>
          </p:nvPr>
        </p:nvSpPr>
        <p:spPr>
          <a:xfrm>
            <a:off x="1024128" y="585216"/>
            <a:ext cx="9720072" cy="1499617"/>
          </a:xfrm>
          <a:prstGeom prst="rect">
            <a:avLst/>
          </a:prstGeom>
        </p:spPr>
        <p:txBody>
          <a:bodyPr/>
          <a:lstStyle/>
          <a:p>
            <a:pPr/>
            <a:r>
              <a:t>motivation</a:t>
            </a:r>
          </a:p>
        </p:txBody>
      </p:sp>
      <p:sp>
        <p:nvSpPr>
          <p:cNvPr id="214" name="Content Placeholder 2"/>
          <p:cNvSpPr txBox="1"/>
          <p:nvPr>
            <p:ph type="body" idx="1"/>
          </p:nvPr>
        </p:nvSpPr>
        <p:spPr>
          <a:xfrm>
            <a:off x="1024127" y="2286000"/>
            <a:ext cx="9720075" cy="4023360"/>
          </a:xfrm>
          <a:prstGeom prst="rect">
            <a:avLst/>
          </a:prstGeom>
        </p:spPr>
        <p:txBody>
          <a:bodyPr/>
          <a:lstStyle/>
          <a:p>
            <a:pPr>
              <a:buFont typeface="Arial"/>
              <a:buChar char="•"/>
            </a:pPr>
            <a:r>
              <a:t> </a:t>
            </a:r>
            <a:r>
              <a:t>Audience' concern: the influence on the gun deaths of gun policy</a:t>
            </a:r>
          </a:p>
          <a:p>
            <a:pPr>
              <a:buFont typeface="Arial"/>
              <a:buChar char="•"/>
            </a:pPr>
            <a:r>
              <a:t> </a:t>
            </a:r>
            <a:r>
              <a:t>Visualisation:</a:t>
            </a:r>
          </a:p>
          <a:p>
            <a:pPr lvl="1" marL="265429" indent="-137160">
              <a:spcBef>
                <a:spcPts val="400"/>
              </a:spcBef>
              <a:buFont typeface="Arial"/>
              <a:buChar char="•"/>
              <a:defRPr sz="1800"/>
            </a:pPr>
            <a:r>
              <a:t> The comparison of homicides, total gun deaths and firearms ownership between America and Switzerland</a:t>
            </a:r>
          </a:p>
          <a:p>
            <a:pPr lvl="1" marL="265429" indent="-137160">
              <a:spcBef>
                <a:spcPts val="400"/>
              </a:spcBef>
              <a:buFont typeface="Arial"/>
              <a:buChar char="•"/>
              <a:defRPr sz="1800"/>
            </a:pPr>
            <a:r>
              <a:t> </a:t>
            </a:r>
            <a:r>
              <a:t>T</a:t>
            </a:r>
            <a:r>
              <a:t>he comparison of total gun death and firearms ownership among top countries with highest gun ownership</a:t>
            </a:r>
          </a:p>
          <a:p>
            <a:pPr>
              <a:buFont typeface="Arial"/>
              <a:buChar char="•"/>
            </a:pPr>
            <a:r>
              <a:t> </a:t>
            </a:r>
            <a:r>
              <a:t>Main purpose</a:t>
            </a:r>
          </a:p>
          <a:p>
            <a:pPr lvl="1" marL="265429" indent="-137160">
              <a:spcBef>
                <a:spcPts val="400"/>
              </a:spcBef>
              <a:buFont typeface="Symbol"/>
              <a:buChar char="Þ"/>
              <a:defRPr sz="1800"/>
            </a:pPr>
            <a:r>
              <a:t>  Explore the relationship between the guns ownership and the homicides/total gun death</a:t>
            </a:r>
          </a:p>
          <a:p>
            <a:pPr>
              <a:buFont typeface="Arial"/>
              <a:buChar char="•"/>
            </a:pPr>
            <a:r>
              <a:t> </a:t>
            </a:r>
            <a:r>
              <a:t>Developing own ideas</a:t>
            </a:r>
          </a:p>
        </p:txBody>
      </p:sp>
      <p:pic>
        <p:nvPicPr>
          <p:cNvPr id="215" name="motivation" descr="motivation"/>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328929" y="6133465"/>
            <a:ext cx="571501" cy="571501"/>
          </a:xfrm>
          <a:prstGeom prst="rect">
            <a:avLst/>
          </a:prstGeom>
          <a:ln w="12700">
            <a:miter lim="400000"/>
          </a:ln>
        </p:spPr>
      </p:pic>
      <p:sp>
        <p:nvSpPr>
          <p:cNvPr id="216" name="Slide Number"/>
          <p:cNvSpPr txBox="1"/>
          <p:nvPr>
            <p:ph type="sldNum" sz="quarter" idx="4294967295"/>
          </p:nvPr>
        </p:nvSpPr>
        <p:spPr>
          <a:xfrm>
            <a:off x="10837333" y="6460544"/>
            <a:ext cx="20925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92677322" fill="hold"/>
                                        <p:tgtEl>
                                          <p:spTgt spid="2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28999">
                <p:cTn id="7" fill="hold" display="0">
                  <p:stCondLst>
                    <p:cond delay="indefinite"/>
                  </p:stCondLst>
                </p:cTn>
                <p:tgtEl>
                  <p:spTgt spid="2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traight Connector 8"/>
          <p:cNvSpPr/>
          <p:nvPr/>
        </p:nvSpPr>
        <p:spPr>
          <a:xfrm flipV="1">
            <a:off x="762000" y="826323"/>
            <a:ext cx="1" cy="914401"/>
          </a:xfrm>
          <a:prstGeom prst="line">
            <a:avLst/>
          </a:prstGeom>
          <a:ln w="19050">
            <a:solidFill>
              <a:schemeClr val="accent1"/>
            </a:solidFill>
          </a:ln>
        </p:spPr>
        <p:txBody>
          <a:bodyPr lIns="0" tIns="0" rIns="0" bIns="0"/>
          <a:lstStyle/>
          <a:p>
            <a:pPr/>
          </a:p>
        </p:txBody>
      </p:sp>
      <p:sp>
        <p:nvSpPr>
          <p:cNvPr id="219" name="Rectangle 10"/>
          <p:cNvSpPr/>
          <p:nvPr/>
        </p:nvSpPr>
        <p:spPr>
          <a:xfrm>
            <a:off x="-1" y="0"/>
            <a:ext cx="12188954" cy="6858000"/>
          </a:xfrm>
          <a:prstGeom prst="rect">
            <a:avLst/>
          </a:prstGeom>
          <a:solidFill>
            <a:srgbClr val="0083B9"/>
          </a:solidFill>
          <a:ln w="12700">
            <a:miter lim="400000"/>
          </a:ln>
        </p:spPr>
        <p:txBody>
          <a:bodyPr lIns="0" tIns="0" rIns="0" bIns="0" anchor="ctr"/>
          <a:lstStyle/>
          <a:p>
            <a:pPr algn="ctr">
              <a:defRPr>
                <a:solidFill>
                  <a:srgbClr val="FFFFFF"/>
                </a:solidFill>
              </a:defRPr>
            </a:pPr>
          </a:p>
        </p:txBody>
      </p:sp>
      <p:sp>
        <p:nvSpPr>
          <p:cNvPr id="220" name="Title 1"/>
          <p:cNvSpPr txBox="1"/>
          <p:nvPr>
            <p:ph type="title"/>
          </p:nvPr>
        </p:nvSpPr>
        <p:spPr>
          <a:xfrm>
            <a:off x="902335" y="585469"/>
            <a:ext cx="4138930" cy="1677672"/>
          </a:xfrm>
          <a:prstGeom prst="rect">
            <a:avLst/>
          </a:prstGeom>
        </p:spPr>
        <p:txBody>
          <a:bodyPr/>
          <a:lstStyle>
            <a:lvl1pPr algn="l">
              <a:defRPr spc="100" sz="4400"/>
            </a:lvl1pPr>
          </a:lstStyle>
          <a:p>
            <a:pPr/>
            <a:r>
              <a:t>CONCLUSION</a:t>
            </a:r>
          </a:p>
        </p:txBody>
      </p:sp>
      <p:sp>
        <p:nvSpPr>
          <p:cNvPr id="221" name="Straight Connector 12"/>
          <p:cNvSpPr/>
          <p:nvPr/>
        </p:nvSpPr>
        <p:spPr>
          <a:xfrm>
            <a:off x="1039129" y="2423547"/>
            <a:ext cx="3566161" cy="1"/>
          </a:xfrm>
          <a:prstGeom prst="line">
            <a:avLst/>
          </a:prstGeom>
          <a:ln w="19050">
            <a:solidFill>
              <a:srgbClr val="FFFFFF"/>
            </a:solidFill>
          </a:ln>
        </p:spPr>
        <p:txBody>
          <a:bodyPr lIns="0" tIns="0" rIns="0" bIns="0"/>
          <a:lstStyle/>
          <a:p>
            <a:pPr/>
          </a:p>
        </p:txBody>
      </p:sp>
      <p:sp>
        <p:nvSpPr>
          <p:cNvPr id="222" name="Content Placeholder 2"/>
          <p:cNvSpPr txBox="1"/>
          <p:nvPr>
            <p:ph type="body" sz="quarter" idx="1"/>
          </p:nvPr>
        </p:nvSpPr>
        <p:spPr>
          <a:xfrm>
            <a:off x="1024128" y="2584414"/>
            <a:ext cx="3630169" cy="3724945"/>
          </a:xfrm>
          <a:prstGeom prst="rect">
            <a:avLst/>
          </a:prstGeom>
        </p:spPr>
        <p:txBody>
          <a:bodyPr/>
          <a:lstStyle/>
          <a:p>
            <a:pPr>
              <a:defRPr sz="2000"/>
            </a:pPr>
            <a:r>
              <a:t>Project Function:</a:t>
            </a:r>
          </a:p>
          <a:p>
            <a:pPr>
              <a:buClr>
                <a:schemeClr val="accent1"/>
              </a:buClr>
              <a:buSzPct val="100000"/>
              <a:buFont typeface="Arial"/>
              <a:buChar char="•"/>
              <a:defRPr sz="2000"/>
            </a:pPr>
            <a:r>
              <a:t> </a:t>
            </a:r>
            <a:r>
              <a:t>Exploratory tone</a:t>
            </a:r>
          </a:p>
          <a:p>
            <a:pPr>
              <a:buClr>
                <a:schemeClr val="accent1"/>
              </a:buClr>
              <a:buSzPct val="100000"/>
              <a:buFont typeface="Symbol"/>
              <a:buChar char="Þ"/>
              <a:defRPr sz="2000"/>
            </a:pPr>
            <a:r>
              <a:t> </a:t>
            </a:r>
            <a:r>
              <a:t>Whether the gun ownership is related to the gun-related violence</a:t>
            </a:r>
          </a:p>
        </p:txBody>
      </p:sp>
      <p:sp>
        <p:nvSpPr>
          <p:cNvPr id="223" name="Rectangle 14"/>
          <p:cNvSpPr/>
          <p:nvPr/>
        </p:nvSpPr>
        <p:spPr>
          <a:xfrm>
            <a:off x="5297396" y="0"/>
            <a:ext cx="6909990" cy="6858000"/>
          </a:xfrm>
          <a:prstGeom prst="rect">
            <a:avLst/>
          </a:prstGeom>
          <a:blipFill>
            <a:blip r:embed="rId2"/>
          </a:blipFill>
          <a:ln w="12700">
            <a:miter lim="400000"/>
          </a:ln>
        </p:spPr>
        <p:txBody>
          <a:bodyPr lIns="0" tIns="0" rIns="0" bIns="0" anchor="ctr"/>
          <a:lstStyle/>
          <a:p>
            <a:pPr algn="ctr">
              <a:defRPr>
                <a:solidFill>
                  <a:srgbClr val="FFFFFF"/>
                </a:solidFill>
              </a:defRPr>
            </a:pPr>
          </a:p>
        </p:txBody>
      </p:sp>
      <p:pic>
        <p:nvPicPr>
          <p:cNvPr id="224" name="Ink 4" descr="Ink 4"/>
          <p:cNvPicPr>
            <a:picLocks noChangeAspect="1"/>
          </p:cNvPicPr>
          <p:nvPr/>
        </p:nvPicPr>
        <p:blipFill>
          <a:blip r:embed="rId3">
            <a:extLst/>
          </a:blip>
          <a:stretch>
            <a:fillRect/>
          </a:stretch>
        </p:blipFill>
        <p:spPr>
          <a:xfrm>
            <a:off x="3342599" y="2575080"/>
            <a:ext cx="6210361" cy="1525321"/>
          </a:xfrm>
          <a:prstGeom prst="rect">
            <a:avLst/>
          </a:prstGeom>
          <a:ln w="12700">
            <a:miter lim="400000"/>
          </a:ln>
        </p:spPr>
      </p:pic>
      <p:pic>
        <p:nvPicPr>
          <p:cNvPr id="225" name="conclusion" descr="conclusion"/>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11150" y="6068059"/>
            <a:ext cx="571500" cy="571501"/>
          </a:xfrm>
          <a:prstGeom prst="rect">
            <a:avLst/>
          </a:prstGeom>
          <a:ln w="12700">
            <a:miter lim="400000"/>
          </a:ln>
        </p:spPr>
      </p:pic>
      <p:sp>
        <p:nvSpPr>
          <p:cNvPr id="226" name="Slide Number"/>
          <p:cNvSpPr txBox="1"/>
          <p:nvPr>
            <p:ph type="sldNum" sz="quarter" idx="4294967295"/>
          </p:nvPr>
        </p:nvSpPr>
        <p:spPr>
          <a:xfrm>
            <a:off x="10837333" y="6460544"/>
            <a:ext cx="209250" cy="294641"/>
          </a:xfrm>
          <a:prstGeom prst="rect">
            <a:avLst/>
          </a:prstGeom>
          <a:extLst>
            <a:ext uri="{C572A759-6A51-4108-AA02-DFA0A04FC94B}">
              <ma14:wrappingTextBoxFlag xmlns:ma14="http://schemas.microsoft.com/office/mac/drawingml/2011/main" val="1"/>
            </a:ext>
          </a:extLst>
        </p:spPr>
        <p:txBody>
          <a:bodyPr/>
          <a:lstStyle>
            <a:lvl1pPr>
              <a:defRPr sz="1500">
                <a:solidFill>
                  <a:srgbClr val="535353"/>
                </a:solidFill>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5474013"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27000">
                <p:cTn id="7" fill="hold" display="0">
                  <p:stCondLst>
                    <p:cond delay="indefinite"/>
                  </p:stCondLst>
                </p:cTn>
                <p:tgtEl>
                  <p:spTgt spid="2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Rectangle 27"/>
          <p:cNvSpPr/>
          <p:nvPr/>
        </p:nvSpPr>
        <p:spPr>
          <a:xfrm>
            <a:off x="-1" y="-1"/>
            <a:ext cx="12188728" cy="6858977"/>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29" name="Rectangle 29"/>
          <p:cNvSpPr/>
          <p:nvPr/>
        </p:nvSpPr>
        <p:spPr>
          <a:xfrm>
            <a:off x="-1" y="0"/>
            <a:ext cx="12188954" cy="6858000"/>
          </a:xfrm>
          <a:prstGeom prst="rect">
            <a:avLst/>
          </a:prstGeom>
          <a:solidFill>
            <a:srgbClr val="0083B9"/>
          </a:solidFill>
          <a:ln w="12700">
            <a:miter lim="400000"/>
          </a:ln>
        </p:spPr>
        <p:txBody>
          <a:bodyPr lIns="45719" rIns="45719" anchor="ctr"/>
          <a:lstStyle/>
          <a:p>
            <a:pPr algn="ctr">
              <a:defRPr>
                <a:solidFill>
                  <a:srgbClr val="FFFFFF"/>
                </a:solidFill>
              </a:defRPr>
            </a:pPr>
          </a:p>
        </p:txBody>
      </p:sp>
      <p:sp>
        <p:nvSpPr>
          <p:cNvPr id="230" name="Title 1"/>
          <p:cNvSpPr txBox="1"/>
          <p:nvPr>
            <p:ph type="title"/>
          </p:nvPr>
        </p:nvSpPr>
        <p:spPr>
          <a:xfrm>
            <a:off x="634500" y="640079"/>
            <a:ext cx="4019431" cy="3339350"/>
          </a:xfrm>
          <a:prstGeom prst="rect">
            <a:avLst/>
          </a:prstGeom>
        </p:spPr>
        <p:txBody>
          <a:bodyPr anchor="b"/>
          <a:lstStyle>
            <a:lvl1pPr>
              <a:defRPr sz="4400">
                <a:solidFill>
                  <a:srgbClr val="FFFFFF"/>
                </a:solidFill>
              </a:defRPr>
            </a:lvl1pPr>
          </a:lstStyle>
          <a:p>
            <a:pPr/>
            <a:r>
              <a:t>Data Acquisition</a:t>
            </a:r>
          </a:p>
        </p:txBody>
      </p:sp>
      <p:sp>
        <p:nvSpPr>
          <p:cNvPr id="231" name="Subtitle 2"/>
          <p:cNvSpPr txBox="1"/>
          <p:nvPr>
            <p:ph type="body" sz="quarter" idx="1"/>
          </p:nvPr>
        </p:nvSpPr>
        <p:spPr>
          <a:xfrm>
            <a:off x="638920" y="4315016"/>
            <a:ext cx="4015011" cy="1893940"/>
          </a:xfrm>
          <a:prstGeom prst="rect">
            <a:avLst/>
          </a:prstGeom>
        </p:spPr>
        <p:txBody>
          <a:bodyPr anchor="t"/>
          <a:lstStyle/>
          <a:p>
            <a:pPr algn="r">
              <a:defRPr sz="1600">
                <a:solidFill>
                  <a:srgbClr val="FFFFFF"/>
                </a:solidFill>
              </a:defRPr>
            </a:pPr>
            <a:r>
              <a:t>Group 3: </a:t>
            </a:r>
            <a:r>
              <a:rPr i="1"/>
              <a:t>Jenny Tran</a:t>
            </a:r>
          </a:p>
        </p:txBody>
      </p:sp>
      <p:sp>
        <p:nvSpPr>
          <p:cNvPr id="232" name="Straight Connector 31"/>
          <p:cNvSpPr/>
          <p:nvPr/>
        </p:nvSpPr>
        <p:spPr>
          <a:xfrm>
            <a:off x="1039129" y="4156009"/>
            <a:ext cx="3566161" cy="1"/>
          </a:xfrm>
          <a:prstGeom prst="line">
            <a:avLst/>
          </a:prstGeom>
          <a:ln w="19050">
            <a:solidFill>
              <a:srgbClr val="FFFFFF"/>
            </a:solidFill>
          </a:ln>
        </p:spPr>
        <p:txBody>
          <a:bodyPr lIns="45719" rIns="45719"/>
          <a:lstStyle/>
          <a:p>
            <a:pPr/>
          </a:p>
        </p:txBody>
      </p:sp>
      <p:sp>
        <p:nvSpPr>
          <p:cNvPr id="233" name="Rectangle 33"/>
          <p:cNvSpPr/>
          <p:nvPr/>
        </p:nvSpPr>
        <p:spPr>
          <a:xfrm>
            <a:off x="5297396" y="0"/>
            <a:ext cx="6909990" cy="6858000"/>
          </a:xfrm>
          <a:prstGeom prst="rect">
            <a:avLst/>
          </a:prstGeom>
          <a:blipFill>
            <a:blip r:embed="rId2"/>
          </a:blipFill>
          <a:ln w="12700">
            <a:miter lim="400000"/>
          </a:ln>
        </p:spPr>
        <p:txBody>
          <a:bodyPr lIns="45719" rIns="45719" anchor="ctr"/>
          <a:lstStyle/>
          <a:p>
            <a:pPr algn="ctr">
              <a:defRPr>
                <a:solidFill>
                  <a:srgbClr val="FFFFFF"/>
                </a:solidFill>
              </a:defRPr>
            </a:pPr>
          </a:p>
        </p:txBody>
      </p:sp>
      <p:pic>
        <p:nvPicPr>
          <p:cNvPr id="234" name="Audio 11" descr="Audio 11"/>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1430000" y="6096000"/>
            <a:ext cx="571500" cy="571500"/>
          </a:xfrm>
          <a:prstGeom prst="rect">
            <a:avLst/>
          </a:prstGeom>
          <a:ln w="12700">
            <a:miter lim="400000"/>
          </a:ln>
        </p:spPr>
      </p:pic>
      <p:sp>
        <p:nvSpPr>
          <p:cNvPr id="235" name="Slide Number"/>
          <p:cNvSpPr txBox="1"/>
          <p:nvPr>
            <p:ph type="sldNum" sz="quarter" idx="4294967295"/>
          </p:nvPr>
        </p:nvSpPr>
        <p:spPr>
          <a:xfrm>
            <a:off x="10837333" y="6460544"/>
            <a:ext cx="209250" cy="294641"/>
          </a:xfrm>
          <a:prstGeom prst="rect">
            <a:avLst/>
          </a:prstGeom>
          <a:extLst>
            <a:ext uri="{C572A759-6A51-4108-AA02-DFA0A04FC94B}">
              <ma14:wrappingTextBoxFlag xmlns:ma14="http://schemas.microsoft.com/office/mac/drawingml/2011/main" val="1"/>
            </a:ext>
          </a:extLst>
        </p:spPr>
        <p:txBody>
          <a:bodyPr/>
          <a:lstStyle>
            <a:lvl1pPr>
              <a:defRPr sz="1500"/>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771564" fill="hold"/>
                                        <p:tgtEl>
                                          <p:spTgt spid="23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34"/>
                </p:tgtEl>
              </p:cMediaNode>
            </p:audio>
          </p:childTnLst>
        </p:cTn>
      </p:par>
    </p:tnLst>
  </p:timing>
</p:sld>
</file>

<file path=ppt/theme/theme1.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A7A7A7"/>
      </a:dk2>
      <a:lt2>
        <a:srgbClr val="535353"/>
      </a:lt2>
      <a:accent1>
        <a:srgbClr val="1CADE4"/>
      </a:accent1>
      <a:accent2>
        <a:srgbClr val="2683C6"/>
      </a:accent2>
      <a:accent3>
        <a:srgbClr val="27CED7"/>
      </a:accent3>
      <a:accent4>
        <a:srgbClr val="42BA97"/>
      </a:accent4>
      <a:accent5>
        <a:srgbClr val="3E8853"/>
      </a:accent5>
      <a:accent6>
        <a:srgbClr val="62A39F"/>
      </a:accent6>
      <a:hlink>
        <a:srgbClr val="0000FF"/>
      </a:hlink>
      <a:folHlink>
        <a:srgbClr val="FF00FF"/>
      </a:folHlink>
    </a:clrScheme>
    <a:fontScheme name="Integral">
      <a:majorFont>
        <a:latin typeface="Tw Cen MT"/>
        <a:ea typeface="Tw Cen MT"/>
        <a:cs typeface="Tw Cen MT"/>
      </a:majorFont>
      <a:minorFont>
        <a:latin typeface="Helvetica"/>
        <a:ea typeface="Helvetica"/>
        <a:cs typeface="Helvetica"/>
      </a:minorFont>
    </a:fontScheme>
    <a:fmtScheme name="Integr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A7A7A7"/>
      </a:dk2>
      <a:lt2>
        <a:srgbClr val="535353"/>
      </a:lt2>
      <a:accent1>
        <a:srgbClr val="1CADE4"/>
      </a:accent1>
      <a:accent2>
        <a:srgbClr val="2683C6"/>
      </a:accent2>
      <a:accent3>
        <a:srgbClr val="27CED7"/>
      </a:accent3>
      <a:accent4>
        <a:srgbClr val="42BA97"/>
      </a:accent4>
      <a:accent5>
        <a:srgbClr val="3E8853"/>
      </a:accent5>
      <a:accent6>
        <a:srgbClr val="62A39F"/>
      </a:accent6>
      <a:hlink>
        <a:srgbClr val="0000FF"/>
      </a:hlink>
      <a:folHlink>
        <a:srgbClr val="FF00FF"/>
      </a:folHlink>
    </a:clrScheme>
    <a:fontScheme name="Integral">
      <a:majorFont>
        <a:latin typeface="Tw Cen MT"/>
        <a:ea typeface="Tw Cen MT"/>
        <a:cs typeface="Tw Cen MT"/>
      </a:majorFont>
      <a:minorFont>
        <a:latin typeface="Helvetica"/>
        <a:ea typeface="Helvetica"/>
        <a:cs typeface="Helvetica"/>
      </a:minorFont>
    </a:fontScheme>
    <a:fmtScheme name="Integr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